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5" r:id="rId1"/>
  </p:sldMasterIdLst>
  <p:notesMasterIdLst>
    <p:notesMasterId r:id="rId11"/>
  </p:notesMasterIdLst>
  <p:sldIdLst>
    <p:sldId id="256" r:id="rId2"/>
    <p:sldId id="275" r:id="rId3"/>
    <p:sldId id="257" r:id="rId4"/>
    <p:sldId id="264" r:id="rId5"/>
    <p:sldId id="269" r:id="rId6"/>
    <p:sldId id="266" r:id="rId7"/>
    <p:sldId id="270" r:id="rId8"/>
    <p:sldId id="271" r:id="rId9"/>
    <p:sldId id="272" r:id="rId10"/>
  </p:sldIdLst>
  <p:sldSz cx="12192000" cy="6858000"/>
  <p:notesSz cx="6451600" cy="93218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AF1A67B-6CAF-4942-87AB-CF9E6EEF5A63}" v="1" dt="2023-02-27T09:14:02.60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55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795693" cy="46770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654414" y="0"/>
            <a:ext cx="2795693" cy="46770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CAF7CA-0E14-4E41-9CA4-9A41A167760D}" type="datetimeFigureOut">
              <a:rPr lang="es-ES" smtClean="0"/>
              <a:t>28/02/2023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30213" y="1165225"/>
            <a:ext cx="5591175" cy="31464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45160" y="4486116"/>
            <a:ext cx="5161280" cy="367045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854093"/>
            <a:ext cx="2795693" cy="46770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654414" y="8854093"/>
            <a:ext cx="2795693" cy="46770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ACC571-76D2-4ECA-9463-E8ADF867E6F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069454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0" name="Google Shape;2530;g9646c4d463_0_86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31" name="Google Shape;2531;g9646c4d463_0_86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8" name="Google Shape;878;g9646c4d463_0_58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9063" y="698500"/>
            <a:ext cx="6213475" cy="34956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9" name="Google Shape;879;g9646c4d463_0_582:notes"/>
          <p:cNvSpPr txBox="1">
            <a:spLocks noGrp="1"/>
          </p:cNvSpPr>
          <p:nvPr>
            <p:ph type="body" idx="1"/>
          </p:nvPr>
        </p:nvSpPr>
        <p:spPr>
          <a:xfrm>
            <a:off x="645160" y="4427855"/>
            <a:ext cx="5161280" cy="419481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5" name="Google Shape;1595;g9646c4d463_0_8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96" name="Google Shape;1596;g9646c4d463_0_83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D63E4E-A41E-C779-8825-F224E583D1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BFC529D-F413-E7F8-ABEA-FD2159CD06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44DE91F-E8E4-5DC7-FA36-F9CCAA009E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pPr/>
              <a:t>2/28/2023</a:t>
            </a:fld>
            <a:endParaRPr lang="en-US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3A17AA4-9C56-6E7B-542A-6D83C78D21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5D6D33C-D2A7-5864-DF4A-8438454268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69369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7855D34-D4A1-80FF-C1F0-AC34AEF92A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F19AC68-E0D4-E251-5E18-EF3C98CF96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824BDAB-3A0A-7C40-3D0A-01462E1635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pPr/>
              <a:t>2/28/2023</a:t>
            </a:fld>
            <a:endParaRPr lang="en-US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21CFD64-AD22-44C7-E3F8-4500B2F91E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79F1393-1587-A24A-7BD6-0B7F94D035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2903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E93DC5E-8491-3B12-D05D-91C84508A34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CA2926C-42CE-AC38-972D-524D2ADECA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C0B8385-B165-3688-7C89-703332057C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pPr/>
              <a:t>2/28/2023</a:t>
            </a:fld>
            <a:endParaRPr lang="en-US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1BC7ADD-9A1E-AF5A-B23E-6DC9B39CC9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C90038F-33A1-1628-8D12-35601C70EA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0549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71D75DD-D923-23DB-674A-F337C2E470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96357DD-6594-1AD8-4F0C-83D4AFAE07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FCE422A-2097-C28A-8EC0-B718AB5350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pPr/>
              <a:t>2/28/2023</a:t>
            </a:fld>
            <a:endParaRPr lang="en-US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D14F1DA-BB34-27F9-006D-66D6DC5B40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04AC56C-C086-6240-6711-85CB7CDC7D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33750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E53FE4D-79D7-8C99-8220-BA717C0958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E9A4515-6A12-2227-AEC1-AE95601CE1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4FE321E-9E86-28FB-4D7E-E165F7007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pPr/>
              <a:t>2/28/2023</a:t>
            </a:fld>
            <a:endParaRPr lang="en-US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3A346EF-7CE8-F510-3CE7-DAA7F79524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0878D5D-E4F5-AB8A-25F8-97B087708E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0976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0BAD80B-792C-40D7-D995-7F8B9AD843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B8ABDDE-B6B5-79D7-7044-34542527E6F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981AE66-FF55-4292-3B8F-D1692EEDA1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3153512-38E1-157A-1907-11DA796E8E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pPr/>
              <a:t>2/28/2023</a:t>
            </a:fld>
            <a:endParaRPr lang="en-US" dirty="0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DC91343-FB11-72F2-9818-3700AE7E60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20B0F51-6BB6-3E25-048A-74135AA729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03560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3BA3B26-5166-A792-5A83-B91BE81D4C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12E2F18-94AD-D00E-108E-71270E84BE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A8DC1EE-69F1-242C-9BC2-443AE74D92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277B322C-554A-4241-A568-71FB526CDFA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1C2E0A42-490A-97F1-5C99-9131010F67A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7F3688EF-368A-1E29-678E-CAFBD41894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pPr/>
              <a:t>2/28/2023</a:t>
            </a:fld>
            <a:endParaRPr lang="en-US" dirty="0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75A34C54-2543-AF84-F92E-3D17DEA872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3E3EC40C-838B-FD80-36A0-39581A79E6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04335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8FA5E9B-0C4A-C60D-D3D5-13F02C41A4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2DE3B06D-0272-A97D-D0B4-FD14B59E75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pPr/>
              <a:t>2/28/2023</a:t>
            </a:fld>
            <a:endParaRPr lang="en-US" dirty="0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598F457-E63B-C914-EE03-F4A497BD9B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D557D118-C3BB-8601-DE83-8FFCEE734E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64711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8A7C8C6C-0AA6-9E1D-56E5-38D6359830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pPr/>
              <a:t>2/28/2023</a:t>
            </a:fld>
            <a:endParaRPr lang="en-US" dirty="0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DE7EB44-E9C2-6937-13E5-322AC3C6D7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20B8AF75-C8F2-E0C3-C43F-47A86B8AA5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29529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C6ADA2B-4FC1-D013-F632-A056F945F3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61CE838-27F2-C5F0-DA97-57576DD03A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F0CEBD2-5CB6-185F-C1BA-E6EA3FBCD7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C088A95-56F3-1715-2EFD-E06680F3E7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pPr/>
              <a:t>2/28/2023</a:t>
            </a:fld>
            <a:endParaRPr lang="en-US" dirty="0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FE72946-2FF3-AB41-6D63-E976D9F916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E552814-719D-DA96-3DAA-6BF3EB7A12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23738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7C86409-48D1-5CC9-2A18-BB048D2621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694EC53F-BC48-EB24-DFE6-6861A12BC1E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8DCB3B0-ADAF-5A71-8B2D-AD2559A637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9E1A286-6F7D-5745-DD10-75C8FB55C5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pPr/>
              <a:t>2/28/2023</a:t>
            </a:fld>
            <a:endParaRPr lang="en-US" dirty="0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53632E0-0DA5-8782-5E5A-5F1042B5FD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08D9B66-B75C-F4D5-242F-7CB202649E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371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78531926-779D-F3D7-1E6C-4AB8D893E0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1A1CC23-01A4-C839-C18E-607001B473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16C8FD8-F3D6-B835-A01A-06A113DD8D1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C743F4-8769-40B4-85DF-6CB8DE9F66AA}" type="datetimeFigureOut">
              <a:rPr lang="en-US" smtClean="0"/>
              <a:pPr/>
              <a:t>2/28/2023</a:t>
            </a:fld>
            <a:endParaRPr lang="en-US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EB3CAA0-0FB2-13B5-2779-2AD30CDB9DA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357A2B6-04E2-AD3E-3702-599D3189F1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2BD96E-3838-45D2-9031-D3AF67C920A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14244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sede.agenciatributaria.gob.es/" TargetMode="Externa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12">
            <a:extLst>
              <a:ext uri="{FF2B5EF4-FFF2-40B4-BE49-F238E27FC236}">
                <a16:creationId xmlns:a16="http://schemas.microsoft.com/office/drawing/2014/main" id="{3E443FD7-A66B-4AA0-872D-B088B9BC5F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9AE77418-E478-7E39-D8AD-5FD3A87F7F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4095" y="851517"/>
            <a:ext cx="5238466" cy="2991416"/>
          </a:xfrm>
        </p:spPr>
        <p:txBody>
          <a:bodyPr anchor="b">
            <a:normAutofit/>
          </a:bodyPr>
          <a:lstStyle/>
          <a:p>
            <a:pPr algn="l"/>
            <a:r>
              <a:rPr lang="es-ES" sz="4200" b="1"/>
              <a:t>Guía para la prevención contra los ataques de suplantación de identidad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75D3F1A-A208-69E1-7ACC-2FB848832D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94096" y="3842932"/>
            <a:ext cx="4167115" cy="2163551"/>
          </a:xfrm>
        </p:spPr>
        <p:txBody>
          <a:bodyPr anchor="t">
            <a:normAutofit/>
          </a:bodyPr>
          <a:lstStyle/>
          <a:p>
            <a:pPr algn="l"/>
            <a:r>
              <a:rPr lang="es-ES" b="1"/>
              <a:t>Comisión de Nuevas Tecnologías del Consejo General de Graduados Sociales</a:t>
            </a:r>
          </a:p>
        </p:txBody>
      </p:sp>
      <p:sp>
        <p:nvSpPr>
          <p:cNvPr id="22" name="Freeform: Shape 14">
            <a:extLst>
              <a:ext uri="{FF2B5EF4-FFF2-40B4-BE49-F238E27FC236}">
                <a16:creationId xmlns:a16="http://schemas.microsoft.com/office/drawing/2014/main" id="{C04BE0EF-3561-49B4-9A29-F283168A91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10370" y="851518"/>
            <a:ext cx="6184806" cy="5154967"/>
          </a:xfrm>
          <a:custGeom>
            <a:avLst/>
            <a:gdLst>
              <a:gd name="connsiteX0" fmla="*/ 363179 w 6184806"/>
              <a:gd name="connsiteY0" fmla="*/ 3125191 h 5154967"/>
              <a:gd name="connsiteX1" fmla="*/ 898270 w 6184806"/>
              <a:gd name="connsiteY1" fmla="*/ 3125191 h 5154967"/>
              <a:gd name="connsiteX2" fmla="*/ 980326 w 6184806"/>
              <a:gd name="connsiteY2" fmla="*/ 3173551 h 5154967"/>
              <a:gd name="connsiteX3" fmla="*/ 1248448 w 6184806"/>
              <a:gd name="connsiteY3" fmla="*/ 3635277 h 5154967"/>
              <a:gd name="connsiteX4" fmla="*/ 1248448 w 6184806"/>
              <a:gd name="connsiteY4" fmla="*/ 3729695 h 5154967"/>
              <a:gd name="connsiteX5" fmla="*/ 980326 w 6184806"/>
              <a:gd name="connsiteY5" fmla="*/ 4191421 h 5154967"/>
              <a:gd name="connsiteX6" fmla="*/ 898270 w 6184806"/>
              <a:gd name="connsiteY6" fmla="*/ 4239781 h 5154967"/>
              <a:gd name="connsiteX7" fmla="*/ 363179 w 6184806"/>
              <a:gd name="connsiteY7" fmla="*/ 4239781 h 5154967"/>
              <a:gd name="connsiteX8" fmla="*/ 279969 w 6184806"/>
              <a:gd name="connsiteY8" fmla="*/ 4191421 h 5154967"/>
              <a:gd name="connsiteX9" fmla="*/ 13002 w 6184806"/>
              <a:gd name="connsiteY9" fmla="*/ 3729695 h 5154967"/>
              <a:gd name="connsiteX10" fmla="*/ 13002 w 6184806"/>
              <a:gd name="connsiteY10" fmla="*/ 3635277 h 5154967"/>
              <a:gd name="connsiteX11" fmla="*/ 279969 w 6184806"/>
              <a:gd name="connsiteY11" fmla="*/ 3173551 h 5154967"/>
              <a:gd name="connsiteX12" fmla="*/ 363179 w 6184806"/>
              <a:gd name="connsiteY12" fmla="*/ 3125191 h 5154967"/>
              <a:gd name="connsiteX13" fmla="*/ 2489721 w 6184806"/>
              <a:gd name="connsiteY13" fmla="*/ 570035 h 5154967"/>
              <a:gd name="connsiteX14" fmla="*/ 2764862 w 6184806"/>
              <a:gd name="connsiteY14" fmla="*/ 570035 h 5154967"/>
              <a:gd name="connsiteX15" fmla="*/ 2796959 w 6184806"/>
              <a:gd name="connsiteY15" fmla="*/ 570035 h 5154967"/>
              <a:gd name="connsiteX16" fmla="*/ 2827587 w 6184806"/>
              <a:gd name="connsiteY16" fmla="*/ 622777 h 5154967"/>
              <a:gd name="connsiteX17" fmla="*/ 2977604 w 6184806"/>
              <a:gd name="connsiteY17" fmla="*/ 881117 h 5154967"/>
              <a:gd name="connsiteX18" fmla="*/ 2977604 w 6184806"/>
              <a:gd name="connsiteY18" fmla="*/ 1025720 h 5154967"/>
              <a:gd name="connsiteX19" fmla="*/ 2566968 w 6184806"/>
              <a:gd name="connsiteY19" fmla="*/ 1732863 h 5154967"/>
              <a:gd name="connsiteX20" fmla="*/ 2441299 w 6184806"/>
              <a:gd name="connsiteY20" fmla="*/ 1806927 h 5154967"/>
              <a:gd name="connsiteX21" fmla="*/ 1621798 w 6184806"/>
              <a:gd name="connsiteY21" fmla="*/ 1806927 h 5154967"/>
              <a:gd name="connsiteX22" fmla="*/ 1583218 w 6184806"/>
              <a:gd name="connsiteY22" fmla="*/ 1801802 h 5154967"/>
              <a:gd name="connsiteX23" fmla="*/ 1556683 w 6184806"/>
              <a:gd name="connsiteY23" fmla="*/ 1790677 h 5154967"/>
              <a:gd name="connsiteX24" fmla="*/ 1572899 w 6184806"/>
              <a:gd name="connsiteY24" fmla="*/ 1762630 h 5154967"/>
              <a:gd name="connsiteX25" fmla="*/ 2147429 w 6184806"/>
              <a:gd name="connsiteY25" fmla="*/ 768968 h 5154967"/>
              <a:gd name="connsiteX26" fmla="*/ 2489721 w 6184806"/>
              <a:gd name="connsiteY26" fmla="*/ 570035 h 5154967"/>
              <a:gd name="connsiteX27" fmla="*/ 1573268 w 6184806"/>
              <a:gd name="connsiteY27" fmla="*/ 0 h 5154967"/>
              <a:gd name="connsiteX28" fmla="*/ 2497662 w 6184806"/>
              <a:gd name="connsiteY28" fmla="*/ 0 h 5154967"/>
              <a:gd name="connsiteX29" fmla="*/ 2639415 w 6184806"/>
              <a:gd name="connsiteY29" fmla="*/ 83546 h 5154967"/>
              <a:gd name="connsiteX30" fmla="*/ 2887862 w 6184806"/>
              <a:gd name="connsiteY30" fmla="*/ 511387 h 5154967"/>
              <a:gd name="connsiteX31" fmla="*/ 2915928 w 6184806"/>
              <a:gd name="connsiteY31" fmla="*/ 559720 h 5154967"/>
              <a:gd name="connsiteX32" fmla="*/ 2893844 w 6184806"/>
              <a:gd name="connsiteY32" fmla="*/ 559720 h 5154967"/>
              <a:gd name="connsiteX33" fmla="*/ 2789466 w 6184806"/>
              <a:gd name="connsiteY33" fmla="*/ 559720 h 5154967"/>
              <a:gd name="connsiteX34" fmla="*/ 2744122 w 6184806"/>
              <a:gd name="connsiteY34" fmla="*/ 481634 h 5154967"/>
              <a:gd name="connsiteX35" fmla="*/ 2570885 w 6184806"/>
              <a:gd name="connsiteY35" fmla="*/ 183309 h 5154967"/>
              <a:gd name="connsiteX36" fmla="*/ 2445216 w 6184806"/>
              <a:gd name="connsiteY36" fmla="*/ 109243 h 5154967"/>
              <a:gd name="connsiteX37" fmla="*/ 1625714 w 6184806"/>
              <a:gd name="connsiteY37" fmla="*/ 109243 h 5154967"/>
              <a:gd name="connsiteX38" fmla="*/ 1498276 w 6184806"/>
              <a:gd name="connsiteY38" fmla="*/ 183309 h 5154967"/>
              <a:gd name="connsiteX39" fmla="*/ 1089410 w 6184806"/>
              <a:gd name="connsiteY39" fmla="*/ 890450 h 5154967"/>
              <a:gd name="connsiteX40" fmla="*/ 1089410 w 6184806"/>
              <a:gd name="connsiteY40" fmla="*/ 1035054 h 5154967"/>
              <a:gd name="connsiteX41" fmla="*/ 1498276 w 6184806"/>
              <a:gd name="connsiteY41" fmla="*/ 1742196 h 5154967"/>
              <a:gd name="connsiteX42" fmla="*/ 1552039 w 6184806"/>
              <a:gd name="connsiteY42" fmla="*/ 1796422 h 5154967"/>
              <a:gd name="connsiteX43" fmla="*/ 1558260 w 6184806"/>
              <a:gd name="connsiteY43" fmla="*/ 1799029 h 5154967"/>
              <a:gd name="connsiteX44" fmla="*/ 1524911 w 6184806"/>
              <a:gd name="connsiteY44" fmla="*/ 1856707 h 5154967"/>
              <a:gd name="connsiteX45" fmla="*/ 1500108 w 6184806"/>
              <a:gd name="connsiteY45" fmla="*/ 1899604 h 5154967"/>
              <a:gd name="connsiteX46" fmla="*/ 1525834 w 6184806"/>
              <a:gd name="connsiteY46" fmla="*/ 1910390 h 5154967"/>
              <a:gd name="connsiteX47" fmla="*/ 1569352 w 6184806"/>
              <a:gd name="connsiteY47" fmla="*/ 1916170 h 5154967"/>
              <a:gd name="connsiteX48" fmla="*/ 2493745 w 6184806"/>
              <a:gd name="connsiteY48" fmla="*/ 1916170 h 5154967"/>
              <a:gd name="connsiteX49" fmla="*/ 2635498 w 6184806"/>
              <a:gd name="connsiteY49" fmla="*/ 1832627 h 5154967"/>
              <a:gd name="connsiteX50" fmla="*/ 3098693 w 6184806"/>
              <a:gd name="connsiteY50" fmla="*/ 1034974 h 5154967"/>
              <a:gd name="connsiteX51" fmla="*/ 3098693 w 6184806"/>
              <a:gd name="connsiteY51" fmla="*/ 871863 h 5154967"/>
              <a:gd name="connsiteX52" fmla="*/ 2945803 w 6184806"/>
              <a:gd name="connsiteY52" fmla="*/ 608576 h 5154967"/>
              <a:gd name="connsiteX53" fmla="*/ 2923422 w 6184806"/>
              <a:gd name="connsiteY53" fmla="*/ 570035 h 5154967"/>
              <a:gd name="connsiteX54" fmla="*/ 3027104 w 6184806"/>
              <a:gd name="connsiteY54" fmla="*/ 570035 h 5154967"/>
              <a:gd name="connsiteX55" fmla="*/ 4690846 w 6184806"/>
              <a:gd name="connsiteY55" fmla="*/ 570035 h 5154967"/>
              <a:gd name="connsiteX56" fmla="*/ 5028384 w 6184806"/>
              <a:gd name="connsiteY56" fmla="*/ 768968 h 5154967"/>
              <a:gd name="connsiteX57" fmla="*/ 6131323 w 6184806"/>
              <a:gd name="connsiteY57" fmla="*/ 2668304 h 5154967"/>
              <a:gd name="connsiteX58" fmla="*/ 6131323 w 6184806"/>
              <a:gd name="connsiteY58" fmla="*/ 3056698 h 5154967"/>
              <a:gd name="connsiteX59" fmla="*/ 5028384 w 6184806"/>
              <a:gd name="connsiteY59" fmla="*/ 4956035 h 5154967"/>
              <a:gd name="connsiteX60" fmla="*/ 4690846 w 6184806"/>
              <a:gd name="connsiteY60" fmla="*/ 5154967 h 5154967"/>
              <a:gd name="connsiteX61" fmla="*/ 2489721 w 6184806"/>
              <a:gd name="connsiteY61" fmla="*/ 5154967 h 5154967"/>
              <a:gd name="connsiteX62" fmla="*/ 2147429 w 6184806"/>
              <a:gd name="connsiteY62" fmla="*/ 4956035 h 5154967"/>
              <a:gd name="connsiteX63" fmla="*/ 1049243 w 6184806"/>
              <a:gd name="connsiteY63" fmla="*/ 3056698 h 5154967"/>
              <a:gd name="connsiteX64" fmla="*/ 1049243 w 6184806"/>
              <a:gd name="connsiteY64" fmla="*/ 2668304 h 5154967"/>
              <a:gd name="connsiteX65" fmla="*/ 1457007 w 6184806"/>
              <a:gd name="connsiteY65" fmla="*/ 1963067 h 5154967"/>
              <a:gd name="connsiteX66" fmla="*/ 1491373 w 6184806"/>
              <a:gd name="connsiteY66" fmla="*/ 1903634 h 5154967"/>
              <a:gd name="connsiteX67" fmla="*/ 1490164 w 6184806"/>
              <a:gd name="connsiteY67" fmla="*/ 1903127 h 5154967"/>
              <a:gd name="connsiteX68" fmla="*/ 1429519 w 6184806"/>
              <a:gd name="connsiteY68" fmla="*/ 1841960 h 5154967"/>
              <a:gd name="connsiteX69" fmla="*/ 968320 w 6184806"/>
              <a:gd name="connsiteY69" fmla="*/ 1044307 h 5154967"/>
              <a:gd name="connsiteX70" fmla="*/ 968320 w 6184806"/>
              <a:gd name="connsiteY70" fmla="*/ 881196 h 5154967"/>
              <a:gd name="connsiteX71" fmla="*/ 1429519 w 6184806"/>
              <a:gd name="connsiteY71" fmla="*/ 83546 h 5154967"/>
              <a:gd name="connsiteX72" fmla="*/ 1573268 w 6184806"/>
              <a:gd name="connsiteY72" fmla="*/ 0 h 51549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</a:cxnLst>
            <a:rect l="l" t="t" r="r" b="b"/>
            <a:pathLst>
              <a:path w="6184806" h="5154967">
                <a:moveTo>
                  <a:pt x="363179" y="3125191"/>
                </a:moveTo>
                <a:cubicBezTo>
                  <a:pt x="363179" y="3125191"/>
                  <a:pt x="363179" y="3125191"/>
                  <a:pt x="898270" y="3125191"/>
                </a:cubicBezTo>
                <a:cubicBezTo>
                  <a:pt x="931786" y="3125191"/>
                  <a:pt x="964145" y="3143614"/>
                  <a:pt x="980326" y="3173551"/>
                </a:cubicBezTo>
                <a:cubicBezTo>
                  <a:pt x="980326" y="3173551"/>
                  <a:pt x="980326" y="3173551"/>
                  <a:pt x="1248448" y="3635277"/>
                </a:cubicBezTo>
                <a:cubicBezTo>
                  <a:pt x="1265784" y="3664063"/>
                  <a:pt x="1265784" y="3700909"/>
                  <a:pt x="1248448" y="3729695"/>
                </a:cubicBezTo>
                <a:cubicBezTo>
                  <a:pt x="1248448" y="3729695"/>
                  <a:pt x="1248448" y="3729695"/>
                  <a:pt x="980326" y="4191421"/>
                </a:cubicBezTo>
                <a:cubicBezTo>
                  <a:pt x="964145" y="4221358"/>
                  <a:pt x="931786" y="4239781"/>
                  <a:pt x="898270" y="4239781"/>
                </a:cubicBezTo>
                <a:cubicBezTo>
                  <a:pt x="898270" y="4239781"/>
                  <a:pt x="898270" y="4239781"/>
                  <a:pt x="363179" y="4239781"/>
                </a:cubicBezTo>
                <a:cubicBezTo>
                  <a:pt x="328508" y="4239781"/>
                  <a:pt x="297305" y="4221358"/>
                  <a:pt x="279969" y="4191421"/>
                </a:cubicBezTo>
                <a:cubicBezTo>
                  <a:pt x="279969" y="4191421"/>
                  <a:pt x="279969" y="4191421"/>
                  <a:pt x="13002" y="3729695"/>
                </a:cubicBezTo>
                <a:cubicBezTo>
                  <a:pt x="-4334" y="3700909"/>
                  <a:pt x="-4334" y="3664063"/>
                  <a:pt x="13002" y="3635277"/>
                </a:cubicBezTo>
                <a:cubicBezTo>
                  <a:pt x="13002" y="3635277"/>
                  <a:pt x="13002" y="3635277"/>
                  <a:pt x="279969" y="3173551"/>
                </a:cubicBezTo>
                <a:cubicBezTo>
                  <a:pt x="297305" y="3143614"/>
                  <a:pt x="328508" y="3125191"/>
                  <a:pt x="363179" y="3125191"/>
                </a:cubicBezTo>
                <a:close/>
                <a:moveTo>
                  <a:pt x="2489721" y="570035"/>
                </a:moveTo>
                <a:cubicBezTo>
                  <a:pt x="2489721" y="570035"/>
                  <a:pt x="2489721" y="570035"/>
                  <a:pt x="2764862" y="570035"/>
                </a:cubicBezTo>
                <a:lnTo>
                  <a:pt x="2796959" y="570035"/>
                </a:lnTo>
                <a:lnTo>
                  <a:pt x="2827587" y="622777"/>
                </a:lnTo>
                <a:cubicBezTo>
                  <a:pt x="2870233" y="696217"/>
                  <a:pt x="2919858" y="781675"/>
                  <a:pt x="2977604" y="881117"/>
                </a:cubicBezTo>
                <a:cubicBezTo>
                  <a:pt x="3004153" y="925204"/>
                  <a:pt x="3004153" y="981634"/>
                  <a:pt x="2977604" y="1025720"/>
                </a:cubicBezTo>
                <a:cubicBezTo>
                  <a:pt x="2977604" y="1025720"/>
                  <a:pt x="2977604" y="1025720"/>
                  <a:pt x="2566968" y="1732863"/>
                </a:cubicBezTo>
                <a:cubicBezTo>
                  <a:pt x="2542188" y="1778712"/>
                  <a:pt x="2492629" y="1806927"/>
                  <a:pt x="2441299" y="1806927"/>
                </a:cubicBezTo>
                <a:cubicBezTo>
                  <a:pt x="2441299" y="1806927"/>
                  <a:pt x="2441299" y="1806927"/>
                  <a:pt x="1621798" y="1806927"/>
                </a:cubicBezTo>
                <a:cubicBezTo>
                  <a:pt x="1608523" y="1806927"/>
                  <a:pt x="1595580" y="1805163"/>
                  <a:pt x="1583218" y="1801802"/>
                </a:cubicBezTo>
                <a:lnTo>
                  <a:pt x="1556683" y="1790677"/>
                </a:lnTo>
                <a:lnTo>
                  <a:pt x="1572899" y="1762630"/>
                </a:lnTo>
                <a:cubicBezTo>
                  <a:pt x="1719523" y="1509042"/>
                  <a:pt x="1907201" y="1184448"/>
                  <a:pt x="2147429" y="768968"/>
                </a:cubicBezTo>
                <a:cubicBezTo>
                  <a:pt x="2218739" y="645819"/>
                  <a:pt x="2347099" y="570035"/>
                  <a:pt x="2489721" y="570035"/>
                </a:cubicBezTo>
                <a:close/>
                <a:moveTo>
                  <a:pt x="1573268" y="0"/>
                </a:moveTo>
                <a:cubicBezTo>
                  <a:pt x="1573268" y="0"/>
                  <a:pt x="1573268" y="0"/>
                  <a:pt x="2497662" y="0"/>
                </a:cubicBezTo>
                <a:cubicBezTo>
                  <a:pt x="2555561" y="0"/>
                  <a:pt x="2611463" y="31828"/>
                  <a:pt x="2639415" y="83546"/>
                </a:cubicBezTo>
                <a:cubicBezTo>
                  <a:pt x="2639415" y="83546"/>
                  <a:pt x="2639415" y="83546"/>
                  <a:pt x="2887862" y="511387"/>
                </a:cubicBezTo>
                <a:lnTo>
                  <a:pt x="2915928" y="559720"/>
                </a:lnTo>
                <a:lnTo>
                  <a:pt x="2893844" y="559720"/>
                </a:lnTo>
                <a:lnTo>
                  <a:pt x="2789466" y="559720"/>
                </a:lnTo>
                <a:lnTo>
                  <a:pt x="2744122" y="481634"/>
                </a:lnTo>
                <a:cubicBezTo>
                  <a:pt x="2570885" y="183309"/>
                  <a:pt x="2570885" y="183309"/>
                  <a:pt x="2570885" y="183309"/>
                </a:cubicBezTo>
                <a:cubicBezTo>
                  <a:pt x="2546104" y="137459"/>
                  <a:pt x="2496545" y="109243"/>
                  <a:pt x="2445216" y="109243"/>
                </a:cubicBezTo>
                <a:cubicBezTo>
                  <a:pt x="1625714" y="109243"/>
                  <a:pt x="1625714" y="109243"/>
                  <a:pt x="1625714" y="109243"/>
                </a:cubicBezTo>
                <a:cubicBezTo>
                  <a:pt x="1572615" y="109243"/>
                  <a:pt x="1524825" y="137459"/>
                  <a:pt x="1498276" y="183309"/>
                </a:cubicBezTo>
                <a:cubicBezTo>
                  <a:pt x="1089410" y="890450"/>
                  <a:pt x="1089410" y="890450"/>
                  <a:pt x="1089410" y="890450"/>
                </a:cubicBezTo>
                <a:cubicBezTo>
                  <a:pt x="1062860" y="934537"/>
                  <a:pt x="1062860" y="990967"/>
                  <a:pt x="1089410" y="1035054"/>
                </a:cubicBezTo>
                <a:cubicBezTo>
                  <a:pt x="1498276" y="1742196"/>
                  <a:pt x="1498276" y="1742196"/>
                  <a:pt x="1498276" y="1742196"/>
                </a:cubicBezTo>
                <a:cubicBezTo>
                  <a:pt x="1511551" y="1765121"/>
                  <a:pt x="1530135" y="1783637"/>
                  <a:pt x="1552039" y="1796422"/>
                </a:cubicBezTo>
                <a:lnTo>
                  <a:pt x="1558260" y="1799029"/>
                </a:lnTo>
                <a:lnTo>
                  <a:pt x="1524911" y="1856707"/>
                </a:lnTo>
                <a:lnTo>
                  <a:pt x="1500108" y="1899604"/>
                </a:lnTo>
                <a:lnTo>
                  <a:pt x="1525834" y="1910390"/>
                </a:lnTo>
                <a:cubicBezTo>
                  <a:pt x="1539779" y="1914181"/>
                  <a:pt x="1554378" y="1916170"/>
                  <a:pt x="1569352" y="1916170"/>
                </a:cubicBezTo>
                <a:cubicBezTo>
                  <a:pt x="2493745" y="1916170"/>
                  <a:pt x="2493745" y="1916170"/>
                  <a:pt x="2493745" y="1916170"/>
                </a:cubicBezTo>
                <a:cubicBezTo>
                  <a:pt x="2551645" y="1916170"/>
                  <a:pt x="2607546" y="1884345"/>
                  <a:pt x="2635498" y="1832627"/>
                </a:cubicBezTo>
                <a:cubicBezTo>
                  <a:pt x="3098693" y="1034974"/>
                  <a:pt x="3098693" y="1034974"/>
                  <a:pt x="3098693" y="1034974"/>
                </a:cubicBezTo>
                <a:cubicBezTo>
                  <a:pt x="3128641" y="985246"/>
                  <a:pt x="3128641" y="921593"/>
                  <a:pt x="3098693" y="871863"/>
                </a:cubicBezTo>
                <a:cubicBezTo>
                  <a:pt x="3040794" y="772157"/>
                  <a:pt x="2990132" y="684914"/>
                  <a:pt x="2945803" y="608576"/>
                </a:cubicBezTo>
                <a:lnTo>
                  <a:pt x="2923422" y="570035"/>
                </a:lnTo>
                <a:lnTo>
                  <a:pt x="3027104" y="570035"/>
                </a:lnTo>
                <a:cubicBezTo>
                  <a:pt x="3349535" y="570035"/>
                  <a:pt x="3865424" y="570035"/>
                  <a:pt x="4690846" y="570035"/>
                </a:cubicBezTo>
                <a:cubicBezTo>
                  <a:pt x="4828714" y="570035"/>
                  <a:pt x="4961827" y="645819"/>
                  <a:pt x="5028384" y="768968"/>
                </a:cubicBezTo>
                <a:cubicBezTo>
                  <a:pt x="5028384" y="768968"/>
                  <a:pt x="5028384" y="768968"/>
                  <a:pt x="6131323" y="2668304"/>
                </a:cubicBezTo>
                <a:cubicBezTo>
                  <a:pt x="6202634" y="2786717"/>
                  <a:pt x="6202634" y="2938285"/>
                  <a:pt x="6131323" y="3056698"/>
                </a:cubicBezTo>
                <a:cubicBezTo>
                  <a:pt x="6131323" y="3056698"/>
                  <a:pt x="6131323" y="3056698"/>
                  <a:pt x="5028384" y="4956035"/>
                </a:cubicBezTo>
                <a:cubicBezTo>
                  <a:pt x="4961827" y="5079184"/>
                  <a:pt x="4828714" y="5154967"/>
                  <a:pt x="4690846" y="5154967"/>
                </a:cubicBezTo>
                <a:cubicBezTo>
                  <a:pt x="4690846" y="5154967"/>
                  <a:pt x="4690846" y="5154967"/>
                  <a:pt x="2489721" y="5154967"/>
                </a:cubicBezTo>
                <a:cubicBezTo>
                  <a:pt x="2347099" y="5154967"/>
                  <a:pt x="2218739" y="5079184"/>
                  <a:pt x="2147429" y="4956035"/>
                </a:cubicBezTo>
                <a:cubicBezTo>
                  <a:pt x="2147429" y="4956035"/>
                  <a:pt x="2147429" y="4956035"/>
                  <a:pt x="1049243" y="3056698"/>
                </a:cubicBezTo>
                <a:cubicBezTo>
                  <a:pt x="977932" y="2938285"/>
                  <a:pt x="977932" y="2786717"/>
                  <a:pt x="1049243" y="2668304"/>
                </a:cubicBezTo>
                <a:cubicBezTo>
                  <a:pt x="1049243" y="2668304"/>
                  <a:pt x="1049243" y="2668304"/>
                  <a:pt x="1457007" y="1963067"/>
                </a:cubicBezTo>
                <a:lnTo>
                  <a:pt x="1491373" y="1903634"/>
                </a:lnTo>
                <a:lnTo>
                  <a:pt x="1490164" y="1903127"/>
                </a:lnTo>
                <a:cubicBezTo>
                  <a:pt x="1465456" y="1888705"/>
                  <a:pt x="1444493" y="1867820"/>
                  <a:pt x="1429519" y="1841960"/>
                </a:cubicBezTo>
                <a:cubicBezTo>
                  <a:pt x="1429519" y="1841960"/>
                  <a:pt x="1429519" y="1841960"/>
                  <a:pt x="968320" y="1044307"/>
                </a:cubicBezTo>
                <a:cubicBezTo>
                  <a:pt x="938371" y="994579"/>
                  <a:pt x="938371" y="930926"/>
                  <a:pt x="968320" y="881196"/>
                </a:cubicBezTo>
                <a:cubicBezTo>
                  <a:pt x="968320" y="881196"/>
                  <a:pt x="968320" y="881196"/>
                  <a:pt x="1429519" y="83546"/>
                </a:cubicBezTo>
                <a:cubicBezTo>
                  <a:pt x="1459466" y="31828"/>
                  <a:pt x="1513373" y="0"/>
                  <a:pt x="1573268" y="0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8" name="Imagen 7" descr="Imagen que contiene Logotipo">
            <a:extLst>
              <a:ext uri="{FF2B5EF4-FFF2-40B4-BE49-F238E27FC236}">
                <a16:creationId xmlns:a16="http://schemas.microsoft.com/office/drawing/2014/main" id="{69B574B2-D3AF-11A2-B64E-EF851552B06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31503" y="2129307"/>
            <a:ext cx="3217333" cy="3217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70653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3" name="Google Shape;2533;p34"/>
          <p:cNvSpPr txBox="1">
            <a:spLocks noGrp="1"/>
          </p:cNvSpPr>
          <p:nvPr>
            <p:ph type="title"/>
          </p:nvPr>
        </p:nvSpPr>
        <p:spPr>
          <a:xfrm>
            <a:off x="609600" y="390167"/>
            <a:ext cx="10972800" cy="7636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>
              <a:spcBef>
                <a:spcPts val="0"/>
              </a:spcBef>
            </a:pPr>
            <a:r>
              <a:rPr lang="en" sz="4800" b="1" dirty="0"/>
              <a:t>Introduccion:</a:t>
            </a:r>
            <a:endParaRPr sz="4800" b="1" dirty="0"/>
          </a:p>
        </p:txBody>
      </p:sp>
      <p:grpSp>
        <p:nvGrpSpPr>
          <p:cNvPr id="2534" name="Google Shape;2534;p34"/>
          <p:cNvGrpSpPr/>
          <p:nvPr/>
        </p:nvGrpSpPr>
        <p:grpSpPr>
          <a:xfrm>
            <a:off x="7477570" y="1153767"/>
            <a:ext cx="3512321" cy="3938010"/>
            <a:chOff x="2830400" y="1863150"/>
            <a:chExt cx="2083025" cy="2616125"/>
          </a:xfrm>
        </p:grpSpPr>
        <p:sp>
          <p:nvSpPr>
            <p:cNvPr id="2535" name="Google Shape;2535;p34"/>
            <p:cNvSpPr/>
            <p:nvPr/>
          </p:nvSpPr>
          <p:spPr>
            <a:xfrm>
              <a:off x="4667525" y="3763400"/>
              <a:ext cx="23850" cy="43775"/>
            </a:xfrm>
            <a:custGeom>
              <a:avLst/>
              <a:gdLst/>
              <a:ahLst/>
              <a:cxnLst/>
              <a:rect l="l" t="t" r="r" b="b"/>
              <a:pathLst>
                <a:path w="954" h="1751" extrusionOk="0">
                  <a:moveTo>
                    <a:pt x="953" y="0"/>
                  </a:moveTo>
                  <a:lnTo>
                    <a:pt x="1" y="548"/>
                  </a:lnTo>
                  <a:lnTo>
                    <a:pt x="1" y="1750"/>
                  </a:lnTo>
                  <a:lnTo>
                    <a:pt x="953" y="1203"/>
                  </a:lnTo>
                  <a:lnTo>
                    <a:pt x="95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536" name="Google Shape;2536;p34"/>
            <p:cNvSpPr/>
            <p:nvPr/>
          </p:nvSpPr>
          <p:spPr>
            <a:xfrm>
              <a:off x="4667525" y="3763400"/>
              <a:ext cx="23850" cy="43775"/>
            </a:xfrm>
            <a:custGeom>
              <a:avLst/>
              <a:gdLst/>
              <a:ahLst/>
              <a:cxnLst/>
              <a:rect l="l" t="t" r="r" b="b"/>
              <a:pathLst>
                <a:path w="954" h="1751" fill="none" extrusionOk="0">
                  <a:moveTo>
                    <a:pt x="1" y="548"/>
                  </a:moveTo>
                  <a:lnTo>
                    <a:pt x="953" y="0"/>
                  </a:lnTo>
                  <a:lnTo>
                    <a:pt x="953" y="1203"/>
                  </a:lnTo>
                  <a:lnTo>
                    <a:pt x="1" y="1750"/>
                  </a:lnTo>
                  <a:close/>
                </a:path>
              </a:pathLst>
            </a:custGeom>
            <a:noFill/>
            <a:ln w="2675" cap="rnd" cmpd="sng">
              <a:solidFill>
                <a:srgbClr val="3435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537" name="Google Shape;2537;p34"/>
            <p:cNvSpPr/>
            <p:nvPr/>
          </p:nvSpPr>
          <p:spPr>
            <a:xfrm>
              <a:off x="3569175" y="3129375"/>
              <a:ext cx="1122200" cy="647725"/>
            </a:xfrm>
            <a:custGeom>
              <a:avLst/>
              <a:gdLst/>
              <a:ahLst/>
              <a:cxnLst/>
              <a:rect l="l" t="t" r="r" b="b"/>
              <a:pathLst>
                <a:path w="44888" h="25909" extrusionOk="0">
                  <a:moveTo>
                    <a:pt x="953" y="1"/>
                  </a:moveTo>
                  <a:lnTo>
                    <a:pt x="1" y="549"/>
                  </a:lnTo>
                  <a:lnTo>
                    <a:pt x="43935" y="25909"/>
                  </a:lnTo>
                  <a:lnTo>
                    <a:pt x="44887" y="25361"/>
                  </a:lnTo>
                  <a:lnTo>
                    <a:pt x="95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538" name="Google Shape;2538;p34"/>
            <p:cNvSpPr/>
            <p:nvPr/>
          </p:nvSpPr>
          <p:spPr>
            <a:xfrm>
              <a:off x="3569175" y="3129375"/>
              <a:ext cx="1122200" cy="647725"/>
            </a:xfrm>
            <a:custGeom>
              <a:avLst/>
              <a:gdLst/>
              <a:ahLst/>
              <a:cxnLst/>
              <a:rect l="l" t="t" r="r" b="b"/>
              <a:pathLst>
                <a:path w="44888" h="25909" fill="none" extrusionOk="0">
                  <a:moveTo>
                    <a:pt x="1" y="549"/>
                  </a:moveTo>
                  <a:lnTo>
                    <a:pt x="953" y="1"/>
                  </a:lnTo>
                  <a:lnTo>
                    <a:pt x="44887" y="25361"/>
                  </a:lnTo>
                  <a:lnTo>
                    <a:pt x="43935" y="25909"/>
                  </a:lnTo>
                  <a:close/>
                </a:path>
              </a:pathLst>
            </a:custGeom>
            <a:noFill/>
            <a:ln w="2675" cap="rnd" cmpd="sng">
              <a:solidFill>
                <a:srgbClr val="3435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539" name="Google Shape;2539;p34"/>
            <p:cNvSpPr/>
            <p:nvPr/>
          </p:nvSpPr>
          <p:spPr>
            <a:xfrm>
              <a:off x="3568875" y="3143075"/>
              <a:ext cx="1098675" cy="664100"/>
            </a:xfrm>
            <a:custGeom>
              <a:avLst/>
              <a:gdLst/>
              <a:ahLst/>
              <a:cxnLst/>
              <a:rect l="l" t="t" r="r" b="b"/>
              <a:pathLst>
                <a:path w="43947" h="26564" extrusionOk="0">
                  <a:moveTo>
                    <a:pt x="13" y="1"/>
                  </a:moveTo>
                  <a:lnTo>
                    <a:pt x="1" y="1191"/>
                  </a:lnTo>
                  <a:lnTo>
                    <a:pt x="43947" y="26563"/>
                  </a:lnTo>
                  <a:lnTo>
                    <a:pt x="43947" y="25361"/>
                  </a:lnTo>
                  <a:lnTo>
                    <a:pt x="1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540" name="Google Shape;2540;p34"/>
            <p:cNvSpPr/>
            <p:nvPr/>
          </p:nvSpPr>
          <p:spPr>
            <a:xfrm>
              <a:off x="3568875" y="3143075"/>
              <a:ext cx="1098675" cy="664100"/>
            </a:xfrm>
            <a:custGeom>
              <a:avLst/>
              <a:gdLst/>
              <a:ahLst/>
              <a:cxnLst/>
              <a:rect l="l" t="t" r="r" b="b"/>
              <a:pathLst>
                <a:path w="43947" h="26564" fill="none" extrusionOk="0">
                  <a:moveTo>
                    <a:pt x="43947" y="25361"/>
                  </a:moveTo>
                  <a:lnTo>
                    <a:pt x="43947" y="26563"/>
                  </a:lnTo>
                  <a:lnTo>
                    <a:pt x="1" y="1191"/>
                  </a:lnTo>
                  <a:lnTo>
                    <a:pt x="13" y="1"/>
                  </a:lnTo>
                  <a:close/>
                </a:path>
              </a:pathLst>
            </a:custGeom>
            <a:noFill/>
            <a:ln w="2675" cap="rnd" cmpd="sng">
              <a:solidFill>
                <a:srgbClr val="3435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541" name="Google Shape;2541;p34"/>
            <p:cNvSpPr/>
            <p:nvPr/>
          </p:nvSpPr>
          <p:spPr>
            <a:xfrm>
              <a:off x="2830400" y="3170100"/>
              <a:ext cx="1829425" cy="1053925"/>
            </a:xfrm>
            <a:custGeom>
              <a:avLst/>
              <a:gdLst/>
              <a:ahLst/>
              <a:cxnLst/>
              <a:rect l="l" t="t" r="r" b="b"/>
              <a:pathLst>
                <a:path w="73177" h="42157" extrusionOk="0">
                  <a:moveTo>
                    <a:pt x="29891" y="0"/>
                  </a:moveTo>
                  <a:cubicBezTo>
                    <a:pt x="29367" y="0"/>
                    <a:pt x="28843" y="116"/>
                    <a:pt x="28445" y="348"/>
                  </a:cubicBezTo>
                  <a:lnTo>
                    <a:pt x="786" y="16422"/>
                  </a:lnTo>
                  <a:cubicBezTo>
                    <a:pt x="1" y="16886"/>
                    <a:pt x="1" y="17648"/>
                    <a:pt x="798" y="18100"/>
                  </a:cubicBezTo>
                  <a:lnTo>
                    <a:pt x="41839" y="41818"/>
                  </a:lnTo>
                  <a:cubicBezTo>
                    <a:pt x="42238" y="42044"/>
                    <a:pt x="42762" y="42157"/>
                    <a:pt x="43286" y="42157"/>
                  </a:cubicBezTo>
                  <a:cubicBezTo>
                    <a:pt x="43810" y="42157"/>
                    <a:pt x="44333" y="42044"/>
                    <a:pt x="44732" y="41818"/>
                  </a:cubicBezTo>
                  <a:lnTo>
                    <a:pt x="72391" y="25744"/>
                  </a:lnTo>
                  <a:cubicBezTo>
                    <a:pt x="73176" y="25280"/>
                    <a:pt x="73176" y="24518"/>
                    <a:pt x="72379" y="24054"/>
                  </a:cubicBezTo>
                  <a:lnTo>
                    <a:pt x="31338" y="348"/>
                  </a:lnTo>
                  <a:cubicBezTo>
                    <a:pt x="30939" y="116"/>
                    <a:pt x="30415" y="0"/>
                    <a:pt x="2989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542" name="Google Shape;2542;p34"/>
            <p:cNvSpPr/>
            <p:nvPr/>
          </p:nvSpPr>
          <p:spPr>
            <a:xfrm>
              <a:off x="2830400" y="3167175"/>
              <a:ext cx="1829425" cy="1059700"/>
            </a:xfrm>
            <a:custGeom>
              <a:avLst/>
              <a:gdLst/>
              <a:ahLst/>
              <a:cxnLst/>
              <a:rect l="l" t="t" r="r" b="b"/>
              <a:pathLst>
                <a:path w="73177" h="42388" fill="none" extrusionOk="0">
                  <a:moveTo>
                    <a:pt x="72391" y="25861"/>
                  </a:moveTo>
                  <a:lnTo>
                    <a:pt x="44732" y="41935"/>
                  </a:lnTo>
                  <a:cubicBezTo>
                    <a:pt x="43935" y="42387"/>
                    <a:pt x="42637" y="42387"/>
                    <a:pt x="41839" y="41935"/>
                  </a:cubicBezTo>
                  <a:lnTo>
                    <a:pt x="798" y="18217"/>
                  </a:lnTo>
                  <a:cubicBezTo>
                    <a:pt x="1" y="17765"/>
                    <a:pt x="1" y="17003"/>
                    <a:pt x="786" y="16539"/>
                  </a:cubicBezTo>
                  <a:lnTo>
                    <a:pt x="28445" y="465"/>
                  </a:lnTo>
                  <a:cubicBezTo>
                    <a:pt x="29242" y="1"/>
                    <a:pt x="30540" y="1"/>
                    <a:pt x="31338" y="465"/>
                  </a:cubicBezTo>
                  <a:lnTo>
                    <a:pt x="72379" y="24171"/>
                  </a:lnTo>
                  <a:cubicBezTo>
                    <a:pt x="73176" y="24635"/>
                    <a:pt x="73176" y="25397"/>
                    <a:pt x="72391" y="25861"/>
                  </a:cubicBezTo>
                  <a:close/>
                </a:path>
              </a:pathLst>
            </a:custGeom>
            <a:noFill/>
            <a:ln w="2675" cap="rnd" cmpd="sng">
              <a:solidFill>
                <a:srgbClr val="3435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543" name="Google Shape;2543;p34"/>
            <p:cNvSpPr/>
            <p:nvPr/>
          </p:nvSpPr>
          <p:spPr>
            <a:xfrm>
              <a:off x="3258125" y="3661375"/>
              <a:ext cx="539675" cy="307050"/>
            </a:xfrm>
            <a:custGeom>
              <a:avLst/>
              <a:gdLst/>
              <a:ahLst/>
              <a:cxnLst/>
              <a:rect l="l" t="t" r="r" b="b"/>
              <a:pathLst>
                <a:path w="21587" h="12282" extrusionOk="0">
                  <a:moveTo>
                    <a:pt x="7572" y="0"/>
                  </a:moveTo>
                  <a:cubicBezTo>
                    <a:pt x="7118" y="0"/>
                    <a:pt x="6662" y="98"/>
                    <a:pt x="6311" y="295"/>
                  </a:cubicBezTo>
                  <a:lnTo>
                    <a:pt x="691" y="3557"/>
                  </a:lnTo>
                  <a:cubicBezTo>
                    <a:pt x="1" y="3962"/>
                    <a:pt x="1" y="4617"/>
                    <a:pt x="703" y="5022"/>
                  </a:cubicBezTo>
                  <a:lnTo>
                    <a:pt x="12764" y="11987"/>
                  </a:lnTo>
                  <a:cubicBezTo>
                    <a:pt x="13110" y="12183"/>
                    <a:pt x="13562" y="12282"/>
                    <a:pt x="14016" y="12282"/>
                  </a:cubicBezTo>
                  <a:cubicBezTo>
                    <a:pt x="14470" y="12282"/>
                    <a:pt x="14925" y="12183"/>
                    <a:pt x="15277" y="11987"/>
                  </a:cubicBezTo>
                  <a:lnTo>
                    <a:pt x="20896" y="8725"/>
                  </a:lnTo>
                  <a:cubicBezTo>
                    <a:pt x="21587" y="8320"/>
                    <a:pt x="21587" y="7665"/>
                    <a:pt x="20884" y="7260"/>
                  </a:cubicBezTo>
                  <a:lnTo>
                    <a:pt x="8823" y="295"/>
                  </a:lnTo>
                  <a:cubicBezTo>
                    <a:pt x="8478" y="98"/>
                    <a:pt x="8026" y="0"/>
                    <a:pt x="757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544" name="Google Shape;2544;p34"/>
            <p:cNvSpPr/>
            <p:nvPr/>
          </p:nvSpPr>
          <p:spPr>
            <a:xfrm>
              <a:off x="3258125" y="3658925"/>
              <a:ext cx="539675" cy="311950"/>
            </a:xfrm>
            <a:custGeom>
              <a:avLst/>
              <a:gdLst/>
              <a:ahLst/>
              <a:cxnLst/>
              <a:rect l="l" t="t" r="r" b="b"/>
              <a:pathLst>
                <a:path w="21587" h="12478" fill="none" extrusionOk="0">
                  <a:moveTo>
                    <a:pt x="20884" y="7358"/>
                  </a:moveTo>
                  <a:cubicBezTo>
                    <a:pt x="21587" y="7763"/>
                    <a:pt x="21587" y="8418"/>
                    <a:pt x="20896" y="8823"/>
                  </a:cubicBezTo>
                  <a:lnTo>
                    <a:pt x="15277" y="12085"/>
                  </a:lnTo>
                  <a:cubicBezTo>
                    <a:pt x="14574" y="12478"/>
                    <a:pt x="13455" y="12478"/>
                    <a:pt x="12764" y="12085"/>
                  </a:cubicBezTo>
                  <a:lnTo>
                    <a:pt x="703" y="5120"/>
                  </a:lnTo>
                  <a:cubicBezTo>
                    <a:pt x="1" y="4715"/>
                    <a:pt x="1" y="4060"/>
                    <a:pt x="691" y="3655"/>
                  </a:cubicBezTo>
                  <a:lnTo>
                    <a:pt x="6311" y="393"/>
                  </a:lnTo>
                  <a:cubicBezTo>
                    <a:pt x="7014" y="0"/>
                    <a:pt x="8133" y="0"/>
                    <a:pt x="8823" y="393"/>
                  </a:cubicBezTo>
                  <a:close/>
                </a:path>
              </a:pathLst>
            </a:custGeom>
            <a:noFill/>
            <a:ln w="2675" cap="rnd" cmpd="sng">
              <a:solidFill>
                <a:srgbClr val="3435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545" name="Google Shape;2545;p34"/>
            <p:cNvSpPr/>
            <p:nvPr/>
          </p:nvSpPr>
          <p:spPr>
            <a:xfrm>
              <a:off x="2835175" y="3601775"/>
              <a:ext cx="1819875" cy="677325"/>
            </a:xfrm>
            <a:custGeom>
              <a:avLst/>
              <a:gdLst/>
              <a:ahLst/>
              <a:cxnLst/>
              <a:rect l="l" t="t" r="r" b="b"/>
              <a:pathLst>
                <a:path w="72795" h="27093" extrusionOk="0">
                  <a:moveTo>
                    <a:pt x="0" y="0"/>
                  </a:moveTo>
                  <a:lnTo>
                    <a:pt x="0" y="2203"/>
                  </a:lnTo>
                  <a:cubicBezTo>
                    <a:pt x="0" y="2524"/>
                    <a:pt x="214" y="2822"/>
                    <a:pt x="607" y="3060"/>
                  </a:cubicBezTo>
                  <a:lnTo>
                    <a:pt x="41648" y="26753"/>
                  </a:lnTo>
                  <a:cubicBezTo>
                    <a:pt x="42047" y="26980"/>
                    <a:pt x="42571" y="27093"/>
                    <a:pt x="43095" y="27093"/>
                  </a:cubicBezTo>
                  <a:cubicBezTo>
                    <a:pt x="43619" y="27093"/>
                    <a:pt x="44142" y="26980"/>
                    <a:pt x="44541" y="26753"/>
                  </a:cubicBezTo>
                  <a:lnTo>
                    <a:pt x="72200" y="10680"/>
                  </a:lnTo>
                  <a:cubicBezTo>
                    <a:pt x="72604" y="10454"/>
                    <a:pt x="72795" y="10132"/>
                    <a:pt x="72795" y="9835"/>
                  </a:cubicBezTo>
                  <a:lnTo>
                    <a:pt x="72795" y="7644"/>
                  </a:lnTo>
                  <a:cubicBezTo>
                    <a:pt x="72795" y="7941"/>
                    <a:pt x="72581" y="8239"/>
                    <a:pt x="72200" y="8477"/>
                  </a:cubicBezTo>
                  <a:lnTo>
                    <a:pt x="44541" y="24551"/>
                  </a:lnTo>
                  <a:cubicBezTo>
                    <a:pt x="44142" y="24777"/>
                    <a:pt x="43619" y="24890"/>
                    <a:pt x="43095" y="24890"/>
                  </a:cubicBezTo>
                  <a:cubicBezTo>
                    <a:pt x="42571" y="24890"/>
                    <a:pt x="42047" y="24777"/>
                    <a:pt x="41648" y="24551"/>
                  </a:cubicBezTo>
                  <a:lnTo>
                    <a:pt x="607" y="857"/>
                  </a:lnTo>
                  <a:cubicBezTo>
                    <a:pt x="214" y="619"/>
                    <a:pt x="0" y="298"/>
                    <a:pt x="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546" name="Google Shape;2546;p34"/>
            <p:cNvSpPr/>
            <p:nvPr/>
          </p:nvSpPr>
          <p:spPr>
            <a:xfrm>
              <a:off x="2835175" y="3601775"/>
              <a:ext cx="1819875" cy="680150"/>
            </a:xfrm>
            <a:custGeom>
              <a:avLst/>
              <a:gdLst/>
              <a:ahLst/>
              <a:cxnLst/>
              <a:rect l="l" t="t" r="r" b="b"/>
              <a:pathLst>
                <a:path w="72795" h="27206" fill="none" extrusionOk="0">
                  <a:moveTo>
                    <a:pt x="72795" y="7644"/>
                  </a:moveTo>
                  <a:lnTo>
                    <a:pt x="72795" y="9835"/>
                  </a:lnTo>
                  <a:cubicBezTo>
                    <a:pt x="72795" y="10132"/>
                    <a:pt x="72604" y="10454"/>
                    <a:pt x="72200" y="10680"/>
                  </a:cubicBezTo>
                  <a:lnTo>
                    <a:pt x="44541" y="26753"/>
                  </a:lnTo>
                  <a:cubicBezTo>
                    <a:pt x="43744" y="27206"/>
                    <a:pt x="42446" y="27206"/>
                    <a:pt x="41648" y="26753"/>
                  </a:cubicBezTo>
                  <a:lnTo>
                    <a:pt x="607" y="3060"/>
                  </a:lnTo>
                  <a:cubicBezTo>
                    <a:pt x="214" y="2822"/>
                    <a:pt x="0" y="2524"/>
                    <a:pt x="0" y="2203"/>
                  </a:cubicBezTo>
                  <a:lnTo>
                    <a:pt x="0" y="0"/>
                  </a:lnTo>
                  <a:cubicBezTo>
                    <a:pt x="0" y="298"/>
                    <a:pt x="214" y="619"/>
                    <a:pt x="607" y="857"/>
                  </a:cubicBezTo>
                  <a:lnTo>
                    <a:pt x="41648" y="24551"/>
                  </a:lnTo>
                  <a:cubicBezTo>
                    <a:pt x="42446" y="25003"/>
                    <a:pt x="43744" y="25003"/>
                    <a:pt x="44541" y="24551"/>
                  </a:cubicBezTo>
                  <a:lnTo>
                    <a:pt x="72200" y="8477"/>
                  </a:lnTo>
                  <a:cubicBezTo>
                    <a:pt x="72581" y="8239"/>
                    <a:pt x="72795" y="7941"/>
                    <a:pt x="72795" y="7644"/>
                  </a:cubicBezTo>
                  <a:close/>
                </a:path>
              </a:pathLst>
            </a:custGeom>
            <a:noFill/>
            <a:ln w="2675" cap="rnd" cmpd="sng">
              <a:solidFill>
                <a:srgbClr val="3435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547" name="Google Shape;2547;p34"/>
            <p:cNvSpPr/>
            <p:nvPr/>
          </p:nvSpPr>
          <p:spPr>
            <a:xfrm>
              <a:off x="3505200" y="3204625"/>
              <a:ext cx="90500" cy="50700"/>
            </a:xfrm>
            <a:custGeom>
              <a:avLst/>
              <a:gdLst/>
              <a:ahLst/>
              <a:cxnLst/>
              <a:rect l="l" t="t" r="r" b="b"/>
              <a:pathLst>
                <a:path w="3620" h="2028" extrusionOk="0">
                  <a:moveTo>
                    <a:pt x="1459" y="0"/>
                  </a:moveTo>
                  <a:cubicBezTo>
                    <a:pt x="1354" y="0"/>
                    <a:pt x="1250" y="21"/>
                    <a:pt x="1167" y="63"/>
                  </a:cubicBezTo>
                  <a:lnTo>
                    <a:pt x="167" y="646"/>
                  </a:lnTo>
                  <a:cubicBezTo>
                    <a:pt x="0" y="741"/>
                    <a:pt x="0" y="884"/>
                    <a:pt x="167" y="979"/>
                  </a:cubicBezTo>
                  <a:lnTo>
                    <a:pt x="1881" y="1956"/>
                  </a:lnTo>
                  <a:cubicBezTo>
                    <a:pt x="1965" y="2003"/>
                    <a:pt x="2069" y="2027"/>
                    <a:pt x="2171" y="2027"/>
                  </a:cubicBezTo>
                  <a:cubicBezTo>
                    <a:pt x="2274" y="2027"/>
                    <a:pt x="2375" y="2003"/>
                    <a:pt x="2453" y="1956"/>
                  </a:cubicBezTo>
                  <a:lnTo>
                    <a:pt x="3453" y="1384"/>
                  </a:lnTo>
                  <a:cubicBezTo>
                    <a:pt x="3620" y="1289"/>
                    <a:pt x="3620" y="1146"/>
                    <a:pt x="3453" y="1051"/>
                  </a:cubicBezTo>
                  <a:lnTo>
                    <a:pt x="1750" y="63"/>
                  </a:lnTo>
                  <a:cubicBezTo>
                    <a:pt x="1667" y="21"/>
                    <a:pt x="1563" y="0"/>
                    <a:pt x="145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548" name="Google Shape;2548;p34"/>
            <p:cNvSpPr/>
            <p:nvPr/>
          </p:nvSpPr>
          <p:spPr>
            <a:xfrm>
              <a:off x="3505200" y="3204100"/>
              <a:ext cx="90500" cy="51800"/>
            </a:xfrm>
            <a:custGeom>
              <a:avLst/>
              <a:gdLst/>
              <a:ahLst/>
              <a:cxnLst/>
              <a:rect l="l" t="t" r="r" b="b"/>
              <a:pathLst>
                <a:path w="3620" h="2072" fill="none" extrusionOk="0">
                  <a:moveTo>
                    <a:pt x="3453" y="1072"/>
                  </a:moveTo>
                  <a:cubicBezTo>
                    <a:pt x="3620" y="1167"/>
                    <a:pt x="3620" y="1310"/>
                    <a:pt x="3453" y="1405"/>
                  </a:cubicBezTo>
                  <a:lnTo>
                    <a:pt x="2453" y="1977"/>
                  </a:lnTo>
                  <a:cubicBezTo>
                    <a:pt x="2298" y="2072"/>
                    <a:pt x="2048" y="2072"/>
                    <a:pt x="1881" y="1977"/>
                  </a:cubicBezTo>
                  <a:lnTo>
                    <a:pt x="167" y="1000"/>
                  </a:lnTo>
                  <a:cubicBezTo>
                    <a:pt x="0" y="905"/>
                    <a:pt x="0" y="762"/>
                    <a:pt x="167" y="667"/>
                  </a:cubicBezTo>
                  <a:lnTo>
                    <a:pt x="1167" y="84"/>
                  </a:lnTo>
                  <a:cubicBezTo>
                    <a:pt x="1334" y="0"/>
                    <a:pt x="1584" y="0"/>
                    <a:pt x="1750" y="84"/>
                  </a:cubicBezTo>
                  <a:close/>
                </a:path>
              </a:pathLst>
            </a:custGeom>
            <a:noFill/>
            <a:ln w="2675" cap="rnd" cmpd="sng">
              <a:solidFill>
                <a:srgbClr val="3435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549" name="Google Shape;2549;p34"/>
            <p:cNvSpPr/>
            <p:nvPr/>
          </p:nvSpPr>
          <p:spPr>
            <a:xfrm>
              <a:off x="3428400" y="3239225"/>
              <a:ext cx="107775" cy="60750"/>
            </a:xfrm>
            <a:custGeom>
              <a:avLst/>
              <a:gdLst/>
              <a:ahLst/>
              <a:cxnLst/>
              <a:rect l="l" t="t" r="r" b="b"/>
              <a:pathLst>
                <a:path w="4311" h="2430" extrusionOk="0">
                  <a:moveTo>
                    <a:pt x="2149" y="0"/>
                  </a:moveTo>
                  <a:cubicBezTo>
                    <a:pt x="2045" y="0"/>
                    <a:pt x="1941" y="24"/>
                    <a:pt x="1858" y="72"/>
                  </a:cubicBezTo>
                  <a:lnTo>
                    <a:pt x="155" y="1048"/>
                  </a:lnTo>
                  <a:cubicBezTo>
                    <a:pt x="0" y="1143"/>
                    <a:pt x="0" y="1286"/>
                    <a:pt x="155" y="1381"/>
                  </a:cubicBezTo>
                  <a:lnTo>
                    <a:pt x="1869" y="2358"/>
                  </a:lnTo>
                  <a:cubicBezTo>
                    <a:pt x="1953" y="2405"/>
                    <a:pt x="2057" y="2429"/>
                    <a:pt x="2161" y="2429"/>
                  </a:cubicBezTo>
                  <a:cubicBezTo>
                    <a:pt x="2265" y="2429"/>
                    <a:pt x="2370" y="2405"/>
                    <a:pt x="2453" y="2358"/>
                  </a:cubicBezTo>
                  <a:lnTo>
                    <a:pt x="4144" y="1381"/>
                  </a:lnTo>
                  <a:cubicBezTo>
                    <a:pt x="4310" y="1286"/>
                    <a:pt x="4310" y="1143"/>
                    <a:pt x="4144" y="1048"/>
                  </a:cubicBezTo>
                  <a:lnTo>
                    <a:pt x="2441" y="72"/>
                  </a:lnTo>
                  <a:cubicBezTo>
                    <a:pt x="2358" y="24"/>
                    <a:pt x="2253" y="0"/>
                    <a:pt x="214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550" name="Google Shape;2550;p34"/>
            <p:cNvSpPr/>
            <p:nvPr/>
          </p:nvSpPr>
          <p:spPr>
            <a:xfrm>
              <a:off x="3428400" y="3238625"/>
              <a:ext cx="107775" cy="61925"/>
            </a:xfrm>
            <a:custGeom>
              <a:avLst/>
              <a:gdLst/>
              <a:ahLst/>
              <a:cxnLst/>
              <a:rect l="l" t="t" r="r" b="b"/>
              <a:pathLst>
                <a:path w="4311" h="2477" fill="none" extrusionOk="0">
                  <a:moveTo>
                    <a:pt x="4144" y="1072"/>
                  </a:moveTo>
                  <a:cubicBezTo>
                    <a:pt x="4310" y="1167"/>
                    <a:pt x="4310" y="1310"/>
                    <a:pt x="4144" y="1405"/>
                  </a:cubicBezTo>
                  <a:lnTo>
                    <a:pt x="2453" y="2382"/>
                  </a:lnTo>
                  <a:cubicBezTo>
                    <a:pt x="2286" y="2477"/>
                    <a:pt x="2036" y="2477"/>
                    <a:pt x="1869" y="2382"/>
                  </a:cubicBezTo>
                  <a:lnTo>
                    <a:pt x="155" y="1405"/>
                  </a:lnTo>
                  <a:cubicBezTo>
                    <a:pt x="0" y="1310"/>
                    <a:pt x="0" y="1167"/>
                    <a:pt x="155" y="1072"/>
                  </a:cubicBezTo>
                  <a:lnTo>
                    <a:pt x="1858" y="96"/>
                  </a:lnTo>
                  <a:cubicBezTo>
                    <a:pt x="2024" y="0"/>
                    <a:pt x="2274" y="0"/>
                    <a:pt x="2441" y="96"/>
                  </a:cubicBezTo>
                  <a:close/>
                </a:path>
              </a:pathLst>
            </a:custGeom>
            <a:noFill/>
            <a:ln w="2675" cap="rnd" cmpd="sng">
              <a:solidFill>
                <a:srgbClr val="3435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551" name="Google Shape;2551;p34"/>
            <p:cNvSpPr/>
            <p:nvPr/>
          </p:nvSpPr>
          <p:spPr>
            <a:xfrm>
              <a:off x="3494175" y="3277550"/>
              <a:ext cx="107775" cy="60800"/>
            </a:xfrm>
            <a:custGeom>
              <a:avLst/>
              <a:gdLst/>
              <a:ahLst/>
              <a:cxnLst/>
              <a:rect l="l" t="t" r="r" b="b"/>
              <a:pathLst>
                <a:path w="4311" h="2432" extrusionOk="0">
                  <a:moveTo>
                    <a:pt x="2150" y="0"/>
                  </a:moveTo>
                  <a:cubicBezTo>
                    <a:pt x="2045" y="0"/>
                    <a:pt x="1941" y="21"/>
                    <a:pt x="1858" y="63"/>
                  </a:cubicBezTo>
                  <a:lnTo>
                    <a:pt x="167" y="1051"/>
                  </a:lnTo>
                  <a:cubicBezTo>
                    <a:pt x="0" y="1146"/>
                    <a:pt x="0" y="1289"/>
                    <a:pt x="167" y="1384"/>
                  </a:cubicBezTo>
                  <a:lnTo>
                    <a:pt x="1870" y="2361"/>
                  </a:lnTo>
                  <a:cubicBezTo>
                    <a:pt x="1953" y="2408"/>
                    <a:pt x="2057" y="2432"/>
                    <a:pt x="2161" y="2432"/>
                  </a:cubicBezTo>
                  <a:cubicBezTo>
                    <a:pt x="2266" y="2432"/>
                    <a:pt x="2370" y="2408"/>
                    <a:pt x="2453" y="2361"/>
                  </a:cubicBezTo>
                  <a:lnTo>
                    <a:pt x="4156" y="1384"/>
                  </a:lnTo>
                  <a:cubicBezTo>
                    <a:pt x="4311" y="1289"/>
                    <a:pt x="4311" y="1146"/>
                    <a:pt x="4156" y="1051"/>
                  </a:cubicBezTo>
                  <a:lnTo>
                    <a:pt x="2441" y="63"/>
                  </a:lnTo>
                  <a:cubicBezTo>
                    <a:pt x="2358" y="21"/>
                    <a:pt x="2254" y="0"/>
                    <a:pt x="215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552" name="Google Shape;2552;p34"/>
            <p:cNvSpPr/>
            <p:nvPr/>
          </p:nvSpPr>
          <p:spPr>
            <a:xfrm>
              <a:off x="3494175" y="3277025"/>
              <a:ext cx="107775" cy="61925"/>
            </a:xfrm>
            <a:custGeom>
              <a:avLst/>
              <a:gdLst/>
              <a:ahLst/>
              <a:cxnLst/>
              <a:rect l="l" t="t" r="r" b="b"/>
              <a:pathLst>
                <a:path w="4311" h="2477" fill="none" extrusionOk="0">
                  <a:moveTo>
                    <a:pt x="4156" y="1072"/>
                  </a:moveTo>
                  <a:cubicBezTo>
                    <a:pt x="4311" y="1167"/>
                    <a:pt x="4311" y="1310"/>
                    <a:pt x="4156" y="1405"/>
                  </a:cubicBezTo>
                  <a:lnTo>
                    <a:pt x="2453" y="2382"/>
                  </a:lnTo>
                  <a:cubicBezTo>
                    <a:pt x="2286" y="2477"/>
                    <a:pt x="2036" y="2477"/>
                    <a:pt x="1870" y="2382"/>
                  </a:cubicBezTo>
                  <a:lnTo>
                    <a:pt x="167" y="1405"/>
                  </a:lnTo>
                  <a:cubicBezTo>
                    <a:pt x="0" y="1310"/>
                    <a:pt x="0" y="1167"/>
                    <a:pt x="167" y="1072"/>
                  </a:cubicBezTo>
                  <a:lnTo>
                    <a:pt x="1858" y="84"/>
                  </a:lnTo>
                  <a:cubicBezTo>
                    <a:pt x="2025" y="0"/>
                    <a:pt x="2275" y="0"/>
                    <a:pt x="2441" y="84"/>
                  </a:cubicBezTo>
                  <a:close/>
                </a:path>
              </a:pathLst>
            </a:custGeom>
            <a:noFill/>
            <a:ln w="2675" cap="rnd" cmpd="sng">
              <a:solidFill>
                <a:srgbClr val="3435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553" name="Google Shape;2553;p34"/>
            <p:cNvSpPr/>
            <p:nvPr/>
          </p:nvSpPr>
          <p:spPr>
            <a:xfrm>
              <a:off x="3632875" y="3278425"/>
              <a:ext cx="90525" cy="50475"/>
            </a:xfrm>
            <a:custGeom>
              <a:avLst/>
              <a:gdLst/>
              <a:ahLst/>
              <a:cxnLst/>
              <a:rect l="l" t="t" r="r" b="b"/>
              <a:pathLst>
                <a:path w="3621" h="2019" extrusionOk="0">
                  <a:moveTo>
                    <a:pt x="1453" y="1"/>
                  </a:moveTo>
                  <a:cubicBezTo>
                    <a:pt x="1349" y="1"/>
                    <a:pt x="1245" y="22"/>
                    <a:pt x="1168" y="63"/>
                  </a:cubicBezTo>
                  <a:lnTo>
                    <a:pt x="167" y="647"/>
                  </a:lnTo>
                  <a:cubicBezTo>
                    <a:pt x="1" y="730"/>
                    <a:pt x="1" y="885"/>
                    <a:pt x="167" y="968"/>
                  </a:cubicBezTo>
                  <a:lnTo>
                    <a:pt x="1882" y="1956"/>
                  </a:lnTo>
                  <a:cubicBezTo>
                    <a:pt x="1959" y="1998"/>
                    <a:pt x="2064" y="2019"/>
                    <a:pt x="2168" y="2019"/>
                  </a:cubicBezTo>
                  <a:cubicBezTo>
                    <a:pt x="2272" y="2019"/>
                    <a:pt x="2376" y="1998"/>
                    <a:pt x="2453" y="1956"/>
                  </a:cubicBezTo>
                  <a:lnTo>
                    <a:pt x="3454" y="1373"/>
                  </a:lnTo>
                  <a:cubicBezTo>
                    <a:pt x="3620" y="1290"/>
                    <a:pt x="3620" y="1135"/>
                    <a:pt x="3454" y="1052"/>
                  </a:cubicBezTo>
                  <a:lnTo>
                    <a:pt x="1739" y="63"/>
                  </a:lnTo>
                  <a:cubicBezTo>
                    <a:pt x="1662" y="22"/>
                    <a:pt x="1558" y="1"/>
                    <a:pt x="145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554" name="Google Shape;2554;p34"/>
            <p:cNvSpPr/>
            <p:nvPr/>
          </p:nvSpPr>
          <p:spPr>
            <a:xfrm>
              <a:off x="3632875" y="3277925"/>
              <a:ext cx="90525" cy="51500"/>
            </a:xfrm>
            <a:custGeom>
              <a:avLst/>
              <a:gdLst/>
              <a:ahLst/>
              <a:cxnLst/>
              <a:rect l="l" t="t" r="r" b="b"/>
              <a:pathLst>
                <a:path w="3621" h="2060" fill="none" extrusionOk="0">
                  <a:moveTo>
                    <a:pt x="3454" y="1072"/>
                  </a:moveTo>
                  <a:cubicBezTo>
                    <a:pt x="3620" y="1155"/>
                    <a:pt x="3620" y="1310"/>
                    <a:pt x="3454" y="1393"/>
                  </a:cubicBezTo>
                  <a:lnTo>
                    <a:pt x="2453" y="1976"/>
                  </a:lnTo>
                  <a:cubicBezTo>
                    <a:pt x="2299" y="2060"/>
                    <a:pt x="2037" y="2060"/>
                    <a:pt x="1882" y="1976"/>
                  </a:cubicBezTo>
                  <a:lnTo>
                    <a:pt x="167" y="988"/>
                  </a:lnTo>
                  <a:cubicBezTo>
                    <a:pt x="1" y="905"/>
                    <a:pt x="1" y="750"/>
                    <a:pt x="167" y="667"/>
                  </a:cubicBezTo>
                  <a:lnTo>
                    <a:pt x="1168" y="83"/>
                  </a:lnTo>
                  <a:cubicBezTo>
                    <a:pt x="1322" y="0"/>
                    <a:pt x="1584" y="0"/>
                    <a:pt x="1739" y="83"/>
                  </a:cubicBezTo>
                  <a:close/>
                </a:path>
              </a:pathLst>
            </a:custGeom>
            <a:noFill/>
            <a:ln w="2675" cap="rnd" cmpd="sng">
              <a:solidFill>
                <a:srgbClr val="3435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555" name="Google Shape;2555;p34"/>
            <p:cNvSpPr/>
            <p:nvPr/>
          </p:nvSpPr>
          <p:spPr>
            <a:xfrm>
              <a:off x="3559350" y="3315125"/>
              <a:ext cx="107775" cy="60750"/>
            </a:xfrm>
            <a:custGeom>
              <a:avLst/>
              <a:gdLst/>
              <a:ahLst/>
              <a:cxnLst/>
              <a:rect l="l" t="t" r="r" b="b"/>
              <a:pathLst>
                <a:path w="4311" h="2430" extrusionOk="0">
                  <a:moveTo>
                    <a:pt x="2150" y="0"/>
                  </a:moveTo>
                  <a:cubicBezTo>
                    <a:pt x="2046" y="0"/>
                    <a:pt x="1942" y="24"/>
                    <a:pt x="1858" y="72"/>
                  </a:cubicBezTo>
                  <a:lnTo>
                    <a:pt x="156" y="1048"/>
                  </a:lnTo>
                  <a:cubicBezTo>
                    <a:pt x="1" y="1143"/>
                    <a:pt x="1" y="1286"/>
                    <a:pt x="156" y="1381"/>
                  </a:cubicBezTo>
                  <a:lnTo>
                    <a:pt x="1870" y="2358"/>
                  </a:lnTo>
                  <a:cubicBezTo>
                    <a:pt x="1954" y="2405"/>
                    <a:pt x="2058" y="2429"/>
                    <a:pt x="2162" y="2429"/>
                  </a:cubicBezTo>
                  <a:cubicBezTo>
                    <a:pt x="2266" y="2429"/>
                    <a:pt x="2370" y="2405"/>
                    <a:pt x="2454" y="2358"/>
                  </a:cubicBezTo>
                  <a:lnTo>
                    <a:pt x="4144" y="1381"/>
                  </a:lnTo>
                  <a:cubicBezTo>
                    <a:pt x="4311" y="1286"/>
                    <a:pt x="4311" y="1143"/>
                    <a:pt x="4144" y="1048"/>
                  </a:cubicBezTo>
                  <a:lnTo>
                    <a:pt x="2442" y="72"/>
                  </a:lnTo>
                  <a:cubicBezTo>
                    <a:pt x="2358" y="24"/>
                    <a:pt x="2254" y="0"/>
                    <a:pt x="215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556" name="Google Shape;2556;p34"/>
            <p:cNvSpPr/>
            <p:nvPr/>
          </p:nvSpPr>
          <p:spPr>
            <a:xfrm>
              <a:off x="3559350" y="3314525"/>
              <a:ext cx="107775" cy="61925"/>
            </a:xfrm>
            <a:custGeom>
              <a:avLst/>
              <a:gdLst/>
              <a:ahLst/>
              <a:cxnLst/>
              <a:rect l="l" t="t" r="r" b="b"/>
              <a:pathLst>
                <a:path w="4311" h="2477" fill="none" extrusionOk="0">
                  <a:moveTo>
                    <a:pt x="4144" y="1072"/>
                  </a:moveTo>
                  <a:cubicBezTo>
                    <a:pt x="4311" y="1167"/>
                    <a:pt x="4311" y="1310"/>
                    <a:pt x="4144" y="1405"/>
                  </a:cubicBezTo>
                  <a:lnTo>
                    <a:pt x="2454" y="2382"/>
                  </a:lnTo>
                  <a:cubicBezTo>
                    <a:pt x="2287" y="2477"/>
                    <a:pt x="2037" y="2477"/>
                    <a:pt x="1870" y="2382"/>
                  </a:cubicBezTo>
                  <a:lnTo>
                    <a:pt x="156" y="1405"/>
                  </a:lnTo>
                  <a:cubicBezTo>
                    <a:pt x="1" y="1310"/>
                    <a:pt x="1" y="1167"/>
                    <a:pt x="156" y="1072"/>
                  </a:cubicBezTo>
                  <a:lnTo>
                    <a:pt x="1858" y="96"/>
                  </a:lnTo>
                  <a:cubicBezTo>
                    <a:pt x="2025" y="1"/>
                    <a:pt x="2275" y="1"/>
                    <a:pt x="2442" y="96"/>
                  </a:cubicBezTo>
                  <a:close/>
                </a:path>
              </a:pathLst>
            </a:custGeom>
            <a:noFill/>
            <a:ln w="2675" cap="rnd" cmpd="sng">
              <a:solidFill>
                <a:srgbClr val="3435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557" name="Google Shape;2557;p34"/>
            <p:cNvSpPr/>
            <p:nvPr/>
          </p:nvSpPr>
          <p:spPr>
            <a:xfrm>
              <a:off x="3700150" y="3317425"/>
              <a:ext cx="90525" cy="50700"/>
            </a:xfrm>
            <a:custGeom>
              <a:avLst/>
              <a:gdLst/>
              <a:ahLst/>
              <a:cxnLst/>
              <a:rect l="l" t="t" r="r" b="b"/>
              <a:pathLst>
                <a:path w="3621" h="2028" extrusionOk="0">
                  <a:moveTo>
                    <a:pt x="1459" y="1"/>
                  </a:moveTo>
                  <a:cubicBezTo>
                    <a:pt x="1355" y="1"/>
                    <a:pt x="1251" y="21"/>
                    <a:pt x="1167" y="63"/>
                  </a:cubicBezTo>
                  <a:lnTo>
                    <a:pt x="167" y="647"/>
                  </a:lnTo>
                  <a:cubicBezTo>
                    <a:pt x="1" y="742"/>
                    <a:pt x="1" y="885"/>
                    <a:pt x="167" y="980"/>
                  </a:cubicBezTo>
                  <a:lnTo>
                    <a:pt x="1882" y="1956"/>
                  </a:lnTo>
                  <a:cubicBezTo>
                    <a:pt x="1965" y="2004"/>
                    <a:pt x="2069" y="2028"/>
                    <a:pt x="2173" y="2028"/>
                  </a:cubicBezTo>
                  <a:cubicBezTo>
                    <a:pt x="2278" y="2028"/>
                    <a:pt x="2382" y="2004"/>
                    <a:pt x="2465" y="1956"/>
                  </a:cubicBezTo>
                  <a:lnTo>
                    <a:pt x="3453" y="1373"/>
                  </a:lnTo>
                  <a:cubicBezTo>
                    <a:pt x="3620" y="1289"/>
                    <a:pt x="3620" y="1135"/>
                    <a:pt x="3453" y="1051"/>
                  </a:cubicBezTo>
                  <a:lnTo>
                    <a:pt x="1751" y="63"/>
                  </a:lnTo>
                  <a:cubicBezTo>
                    <a:pt x="1667" y="21"/>
                    <a:pt x="1563" y="1"/>
                    <a:pt x="145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558" name="Google Shape;2558;p34"/>
            <p:cNvSpPr/>
            <p:nvPr/>
          </p:nvSpPr>
          <p:spPr>
            <a:xfrm>
              <a:off x="3700150" y="3316900"/>
              <a:ext cx="90525" cy="51825"/>
            </a:xfrm>
            <a:custGeom>
              <a:avLst/>
              <a:gdLst/>
              <a:ahLst/>
              <a:cxnLst/>
              <a:rect l="l" t="t" r="r" b="b"/>
              <a:pathLst>
                <a:path w="3621" h="2073" fill="none" extrusionOk="0">
                  <a:moveTo>
                    <a:pt x="3453" y="1072"/>
                  </a:moveTo>
                  <a:cubicBezTo>
                    <a:pt x="3620" y="1156"/>
                    <a:pt x="3620" y="1310"/>
                    <a:pt x="3453" y="1394"/>
                  </a:cubicBezTo>
                  <a:lnTo>
                    <a:pt x="2465" y="1977"/>
                  </a:lnTo>
                  <a:cubicBezTo>
                    <a:pt x="2299" y="2072"/>
                    <a:pt x="2048" y="2072"/>
                    <a:pt x="1882" y="1977"/>
                  </a:cubicBezTo>
                  <a:lnTo>
                    <a:pt x="167" y="1001"/>
                  </a:lnTo>
                  <a:cubicBezTo>
                    <a:pt x="1" y="906"/>
                    <a:pt x="1" y="763"/>
                    <a:pt x="167" y="668"/>
                  </a:cubicBezTo>
                  <a:lnTo>
                    <a:pt x="1167" y="84"/>
                  </a:lnTo>
                  <a:cubicBezTo>
                    <a:pt x="1334" y="1"/>
                    <a:pt x="1584" y="1"/>
                    <a:pt x="1751" y="84"/>
                  </a:cubicBezTo>
                  <a:close/>
                </a:path>
              </a:pathLst>
            </a:custGeom>
            <a:noFill/>
            <a:ln w="2675" cap="rnd" cmpd="sng">
              <a:solidFill>
                <a:srgbClr val="3435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559" name="Google Shape;2559;p34"/>
            <p:cNvSpPr/>
            <p:nvPr/>
          </p:nvSpPr>
          <p:spPr>
            <a:xfrm>
              <a:off x="3625450" y="3353150"/>
              <a:ext cx="108075" cy="60600"/>
            </a:xfrm>
            <a:custGeom>
              <a:avLst/>
              <a:gdLst/>
              <a:ahLst/>
              <a:cxnLst/>
              <a:rect l="l" t="t" r="r" b="b"/>
              <a:pathLst>
                <a:path w="4323" h="2424" extrusionOk="0">
                  <a:moveTo>
                    <a:pt x="2149" y="0"/>
                  </a:moveTo>
                  <a:cubicBezTo>
                    <a:pt x="2045" y="0"/>
                    <a:pt x="1941" y="21"/>
                    <a:pt x="1858" y="63"/>
                  </a:cubicBezTo>
                  <a:lnTo>
                    <a:pt x="167" y="1051"/>
                  </a:lnTo>
                  <a:cubicBezTo>
                    <a:pt x="0" y="1134"/>
                    <a:pt x="0" y="1289"/>
                    <a:pt x="167" y="1373"/>
                  </a:cubicBezTo>
                  <a:lnTo>
                    <a:pt x="1881" y="2361"/>
                  </a:lnTo>
                  <a:cubicBezTo>
                    <a:pt x="1959" y="2402"/>
                    <a:pt x="2063" y="2423"/>
                    <a:pt x="2167" y="2423"/>
                  </a:cubicBezTo>
                  <a:cubicBezTo>
                    <a:pt x="2271" y="2423"/>
                    <a:pt x="2375" y="2402"/>
                    <a:pt x="2453" y="2361"/>
                  </a:cubicBezTo>
                  <a:lnTo>
                    <a:pt x="4155" y="1373"/>
                  </a:lnTo>
                  <a:cubicBezTo>
                    <a:pt x="4322" y="1289"/>
                    <a:pt x="4322" y="1134"/>
                    <a:pt x="4155" y="1051"/>
                  </a:cubicBezTo>
                  <a:lnTo>
                    <a:pt x="2441" y="63"/>
                  </a:lnTo>
                  <a:cubicBezTo>
                    <a:pt x="2358" y="21"/>
                    <a:pt x="2253" y="0"/>
                    <a:pt x="214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560" name="Google Shape;2560;p34"/>
            <p:cNvSpPr/>
            <p:nvPr/>
          </p:nvSpPr>
          <p:spPr>
            <a:xfrm>
              <a:off x="3625450" y="3352625"/>
              <a:ext cx="108075" cy="61650"/>
            </a:xfrm>
            <a:custGeom>
              <a:avLst/>
              <a:gdLst/>
              <a:ahLst/>
              <a:cxnLst/>
              <a:rect l="l" t="t" r="r" b="b"/>
              <a:pathLst>
                <a:path w="4323" h="2466" fill="none" extrusionOk="0">
                  <a:moveTo>
                    <a:pt x="4155" y="1072"/>
                  </a:moveTo>
                  <a:cubicBezTo>
                    <a:pt x="4322" y="1155"/>
                    <a:pt x="4322" y="1310"/>
                    <a:pt x="4155" y="1394"/>
                  </a:cubicBezTo>
                  <a:lnTo>
                    <a:pt x="2453" y="2382"/>
                  </a:lnTo>
                  <a:cubicBezTo>
                    <a:pt x="2298" y="2465"/>
                    <a:pt x="2036" y="2465"/>
                    <a:pt x="1881" y="2382"/>
                  </a:cubicBezTo>
                  <a:lnTo>
                    <a:pt x="167" y="1394"/>
                  </a:lnTo>
                  <a:cubicBezTo>
                    <a:pt x="0" y="1310"/>
                    <a:pt x="0" y="1155"/>
                    <a:pt x="167" y="1072"/>
                  </a:cubicBezTo>
                  <a:lnTo>
                    <a:pt x="1858" y="84"/>
                  </a:lnTo>
                  <a:cubicBezTo>
                    <a:pt x="2024" y="1"/>
                    <a:pt x="2274" y="1"/>
                    <a:pt x="2441" y="84"/>
                  </a:cubicBezTo>
                  <a:close/>
                </a:path>
              </a:pathLst>
            </a:custGeom>
            <a:noFill/>
            <a:ln w="2675" cap="rnd" cmpd="sng">
              <a:solidFill>
                <a:srgbClr val="3435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561" name="Google Shape;2561;p34"/>
            <p:cNvSpPr/>
            <p:nvPr/>
          </p:nvSpPr>
          <p:spPr>
            <a:xfrm>
              <a:off x="3766525" y="3355300"/>
              <a:ext cx="90525" cy="50700"/>
            </a:xfrm>
            <a:custGeom>
              <a:avLst/>
              <a:gdLst/>
              <a:ahLst/>
              <a:cxnLst/>
              <a:rect l="l" t="t" r="r" b="b"/>
              <a:pathLst>
                <a:path w="3621" h="2028" extrusionOk="0">
                  <a:moveTo>
                    <a:pt x="1447" y="1"/>
                  </a:moveTo>
                  <a:cubicBezTo>
                    <a:pt x="1343" y="1"/>
                    <a:pt x="1239" y="24"/>
                    <a:pt x="1156" y="72"/>
                  </a:cubicBezTo>
                  <a:lnTo>
                    <a:pt x="167" y="644"/>
                  </a:lnTo>
                  <a:cubicBezTo>
                    <a:pt x="1" y="739"/>
                    <a:pt x="1" y="894"/>
                    <a:pt x="167" y="977"/>
                  </a:cubicBezTo>
                  <a:lnTo>
                    <a:pt x="1870" y="1965"/>
                  </a:lnTo>
                  <a:cubicBezTo>
                    <a:pt x="1953" y="2007"/>
                    <a:pt x="2058" y="2028"/>
                    <a:pt x="2162" y="2028"/>
                  </a:cubicBezTo>
                  <a:cubicBezTo>
                    <a:pt x="2266" y="2028"/>
                    <a:pt x="2370" y="2007"/>
                    <a:pt x="2453" y="1965"/>
                  </a:cubicBezTo>
                  <a:lnTo>
                    <a:pt x="3454" y="1382"/>
                  </a:lnTo>
                  <a:cubicBezTo>
                    <a:pt x="3620" y="1287"/>
                    <a:pt x="3620" y="1144"/>
                    <a:pt x="3454" y="1048"/>
                  </a:cubicBezTo>
                  <a:lnTo>
                    <a:pt x="1739" y="72"/>
                  </a:lnTo>
                  <a:cubicBezTo>
                    <a:pt x="1656" y="24"/>
                    <a:pt x="1551" y="1"/>
                    <a:pt x="144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562" name="Google Shape;2562;p34"/>
            <p:cNvSpPr/>
            <p:nvPr/>
          </p:nvSpPr>
          <p:spPr>
            <a:xfrm>
              <a:off x="3766525" y="3354700"/>
              <a:ext cx="90525" cy="51825"/>
            </a:xfrm>
            <a:custGeom>
              <a:avLst/>
              <a:gdLst/>
              <a:ahLst/>
              <a:cxnLst/>
              <a:rect l="l" t="t" r="r" b="b"/>
              <a:pathLst>
                <a:path w="3621" h="2073" fill="none" extrusionOk="0">
                  <a:moveTo>
                    <a:pt x="3454" y="1072"/>
                  </a:moveTo>
                  <a:cubicBezTo>
                    <a:pt x="3620" y="1168"/>
                    <a:pt x="3620" y="1311"/>
                    <a:pt x="3454" y="1406"/>
                  </a:cubicBezTo>
                  <a:lnTo>
                    <a:pt x="2453" y="1989"/>
                  </a:lnTo>
                  <a:cubicBezTo>
                    <a:pt x="2287" y="2073"/>
                    <a:pt x="2037" y="2073"/>
                    <a:pt x="1870" y="1989"/>
                  </a:cubicBezTo>
                  <a:lnTo>
                    <a:pt x="167" y="1001"/>
                  </a:lnTo>
                  <a:cubicBezTo>
                    <a:pt x="1" y="918"/>
                    <a:pt x="1" y="763"/>
                    <a:pt x="167" y="668"/>
                  </a:cubicBezTo>
                  <a:lnTo>
                    <a:pt x="1156" y="96"/>
                  </a:lnTo>
                  <a:cubicBezTo>
                    <a:pt x="1322" y="1"/>
                    <a:pt x="1572" y="1"/>
                    <a:pt x="1739" y="96"/>
                  </a:cubicBezTo>
                  <a:close/>
                </a:path>
              </a:pathLst>
            </a:custGeom>
            <a:noFill/>
            <a:ln w="2675" cap="rnd" cmpd="sng">
              <a:solidFill>
                <a:srgbClr val="3435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563" name="Google Shape;2563;p34"/>
            <p:cNvSpPr/>
            <p:nvPr/>
          </p:nvSpPr>
          <p:spPr>
            <a:xfrm>
              <a:off x="3692700" y="3392225"/>
              <a:ext cx="108075" cy="60725"/>
            </a:xfrm>
            <a:custGeom>
              <a:avLst/>
              <a:gdLst/>
              <a:ahLst/>
              <a:cxnLst/>
              <a:rect l="l" t="t" r="r" b="b"/>
              <a:pathLst>
                <a:path w="4323" h="2429" extrusionOk="0">
                  <a:moveTo>
                    <a:pt x="2156" y="0"/>
                  </a:moveTo>
                  <a:cubicBezTo>
                    <a:pt x="2052" y="0"/>
                    <a:pt x="1948" y="24"/>
                    <a:pt x="1870" y="71"/>
                  </a:cubicBezTo>
                  <a:lnTo>
                    <a:pt x="168" y="1048"/>
                  </a:lnTo>
                  <a:cubicBezTo>
                    <a:pt x="1" y="1143"/>
                    <a:pt x="1" y="1286"/>
                    <a:pt x="168" y="1381"/>
                  </a:cubicBezTo>
                  <a:lnTo>
                    <a:pt x="1882" y="2357"/>
                  </a:lnTo>
                  <a:cubicBezTo>
                    <a:pt x="1965" y="2405"/>
                    <a:pt x="2070" y="2429"/>
                    <a:pt x="2174" y="2429"/>
                  </a:cubicBezTo>
                  <a:cubicBezTo>
                    <a:pt x="2278" y="2429"/>
                    <a:pt x="2382" y="2405"/>
                    <a:pt x="2466" y="2357"/>
                  </a:cubicBezTo>
                  <a:lnTo>
                    <a:pt x="4156" y="1381"/>
                  </a:lnTo>
                  <a:cubicBezTo>
                    <a:pt x="4323" y="1286"/>
                    <a:pt x="4323" y="1143"/>
                    <a:pt x="4156" y="1048"/>
                  </a:cubicBezTo>
                  <a:lnTo>
                    <a:pt x="2442" y="71"/>
                  </a:lnTo>
                  <a:cubicBezTo>
                    <a:pt x="2364" y="24"/>
                    <a:pt x="2260" y="0"/>
                    <a:pt x="215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564" name="Google Shape;2564;p34"/>
            <p:cNvSpPr/>
            <p:nvPr/>
          </p:nvSpPr>
          <p:spPr>
            <a:xfrm>
              <a:off x="3692700" y="3391625"/>
              <a:ext cx="108075" cy="61925"/>
            </a:xfrm>
            <a:custGeom>
              <a:avLst/>
              <a:gdLst/>
              <a:ahLst/>
              <a:cxnLst/>
              <a:rect l="l" t="t" r="r" b="b"/>
              <a:pathLst>
                <a:path w="4323" h="2477" fill="none" extrusionOk="0">
                  <a:moveTo>
                    <a:pt x="4156" y="1072"/>
                  </a:moveTo>
                  <a:cubicBezTo>
                    <a:pt x="4323" y="1167"/>
                    <a:pt x="4323" y="1310"/>
                    <a:pt x="4156" y="1405"/>
                  </a:cubicBezTo>
                  <a:lnTo>
                    <a:pt x="2466" y="2381"/>
                  </a:lnTo>
                  <a:cubicBezTo>
                    <a:pt x="2299" y="2477"/>
                    <a:pt x="2049" y="2477"/>
                    <a:pt x="1882" y="2381"/>
                  </a:cubicBezTo>
                  <a:lnTo>
                    <a:pt x="168" y="1405"/>
                  </a:lnTo>
                  <a:cubicBezTo>
                    <a:pt x="1" y="1310"/>
                    <a:pt x="1" y="1167"/>
                    <a:pt x="168" y="1072"/>
                  </a:cubicBezTo>
                  <a:lnTo>
                    <a:pt x="1870" y="95"/>
                  </a:lnTo>
                  <a:cubicBezTo>
                    <a:pt x="2025" y="0"/>
                    <a:pt x="2287" y="0"/>
                    <a:pt x="2442" y="95"/>
                  </a:cubicBezTo>
                  <a:close/>
                </a:path>
              </a:pathLst>
            </a:custGeom>
            <a:noFill/>
            <a:ln w="2675" cap="rnd" cmpd="sng">
              <a:solidFill>
                <a:srgbClr val="3435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565" name="Google Shape;2565;p34"/>
            <p:cNvSpPr/>
            <p:nvPr/>
          </p:nvSpPr>
          <p:spPr>
            <a:xfrm>
              <a:off x="3831725" y="3393325"/>
              <a:ext cx="90200" cy="50700"/>
            </a:xfrm>
            <a:custGeom>
              <a:avLst/>
              <a:gdLst/>
              <a:ahLst/>
              <a:cxnLst/>
              <a:rect l="l" t="t" r="r" b="b"/>
              <a:pathLst>
                <a:path w="3608" h="2028" extrusionOk="0">
                  <a:moveTo>
                    <a:pt x="1447" y="1"/>
                  </a:moveTo>
                  <a:cubicBezTo>
                    <a:pt x="1343" y="1"/>
                    <a:pt x="1238" y="22"/>
                    <a:pt x="1155" y="63"/>
                  </a:cubicBezTo>
                  <a:lnTo>
                    <a:pt x="155" y="647"/>
                  </a:lnTo>
                  <a:cubicBezTo>
                    <a:pt x="0" y="742"/>
                    <a:pt x="0" y="885"/>
                    <a:pt x="155" y="980"/>
                  </a:cubicBezTo>
                  <a:lnTo>
                    <a:pt x="1869" y="1956"/>
                  </a:lnTo>
                  <a:cubicBezTo>
                    <a:pt x="1953" y="2004"/>
                    <a:pt x="2057" y="2028"/>
                    <a:pt x="2161" y="2028"/>
                  </a:cubicBezTo>
                  <a:cubicBezTo>
                    <a:pt x="2265" y="2028"/>
                    <a:pt x="2370" y="2004"/>
                    <a:pt x="2453" y="1956"/>
                  </a:cubicBezTo>
                  <a:lnTo>
                    <a:pt x="3453" y="1373"/>
                  </a:lnTo>
                  <a:cubicBezTo>
                    <a:pt x="3608" y="1290"/>
                    <a:pt x="3608" y="1135"/>
                    <a:pt x="3453" y="1051"/>
                  </a:cubicBezTo>
                  <a:lnTo>
                    <a:pt x="1738" y="63"/>
                  </a:lnTo>
                  <a:cubicBezTo>
                    <a:pt x="1655" y="22"/>
                    <a:pt x="1551" y="1"/>
                    <a:pt x="144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566" name="Google Shape;2566;p34"/>
            <p:cNvSpPr/>
            <p:nvPr/>
          </p:nvSpPr>
          <p:spPr>
            <a:xfrm>
              <a:off x="3831725" y="3392800"/>
              <a:ext cx="90200" cy="51825"/>
            </a:xfrm>
            <a:custGeom>
              <a:avLst/>
              <a:gdLst/>
              <a:ahLst/>
              <a:cxnLst/>
              <a:rect l="l" t="t" r="r" b="b"/>
              <a:pathLst>
                <a:path w="3608" h="2073" fill="none" extrusionOk="0">
                  <a:moveTo>
                    <a:pt x="3453" y="1072"/>
                  </a:moveTo>
                  <a:cubicBezTo>
                    <a:pt x="3608" y="1156"/>
                    <a:pt x="3608" y="1311"/>
                    <a:pt x="3453" y="1394"/>
                  </a:cubicBezTo>
                  <a:lnTo>
                    <a:pt x="2453" y="1977"/>
                  </a:lnTo>
                  <a:cubicBezTo>
                    <a:pt x="2286" y="2073"/>
                    <a:pt x="2036" y="2073"/>
                    <a:pt x="1869" y="1977"/>
                  </a:cubicBezTo>
                  <a:lnTo>
                    <a:pt x="155" y="1001"/>
                  </a:lnTo>
                  <a:cubicBezTo>
                    <a:pt x="0" y="906"/>
                    <a:pt x="0" y="763"/>
                    <a:pt x="155" y="668"/>
                  </a:cubicBezTo>
                  <a:lnTo>
                    <a:pt x="1155" y="84"/>
                  </a:lnTo>
                  <a:cubicBezTo>
                    <a:pt x="1322" y="1"/>
                    <a:pt x="1572" y="1"/>
                    <a:pt x="1738" y="84"/>
                  </a:cubicBezTo>
                  <a:close/>
                </a:path>
              </a:pathLst>
            </a:custGeom>
            <a:noFill/>
            <a:ln w="2675" cap="rnd" cmpd="sng">
              <a:solidFill>
                <a:srgbClr val="3435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567" name="Google Shape;2567;p34"/>
            <p:cNvSpPr/>
            <p:nvPr/>
          </p:nvSpPr>
          <p:spPr>
            <a:xfrm>
              <a:off x="3758800" y="3430525"/>
              <a:ext cx="107775" cy="60600"/>
            </a:xfrm>
            <a:custGeom>
              <a:avLst/>
              <a:gdLst/>
              <a:ahLst/>
              <a:cxnLst/>
              <a:rect l="l" t="t" r="r" b="b"/>
              <a:pathLst>
                <a:path w="4311" h="2424" extrusionOk="0">
                  <a:moveTo>
                    <a:pt x="2149" y="1"/>
                  </a:moveTo>
                  <a:cubicBezTo>
                    <a:pt x="2045" y="1"/>
                    <a:pt x="1941" y="22"/>
                    <a:pt x="1858" y="63"/>
                  </a:cubicBezTo>
                  <a:lnTo>
                    <a:pt x="155" y="1052"/>
                  </a:lnTo>
                  <a:cubicBezTo>
                    <a:pt x="0" y="1135"/>
                    <a:pt x="0" y="1290"/>
                    <a:pt x="155" y="1373"/>
                  </a:cubicBezTo>
                  <a:lnTo>
                    <a:pt x="1869" y="2361"/>
                  </a:lnTo>
                  <a:cubicBezTo>
                    <a:pt x="1953" y="2403"/>
                    <a:pt x="2057" y="2424"/>
                    <a:pt x="2161" y="2424"/>
                  </a:cubicBezTo>
                  <a:cubicBezTo>
                    <a:pt x="2265" y="2424"/>
                    <a:pt x="2369" y="2403"/>
                    <a:pt x="2453" y="2361"/>
                  </a:cubicBezTo>
                  <a:lnTo>
                    <a:pt x="4144" y="1373"/>
                  </a:lnTo>
                  <a:cubicBezTo>
                    <a:pt x="4310" y="1290"/>
                    <a:pt x="4310" y="1135"/>
                    <a:pt x="4144" y="1052"/>
                  </a:cubicBezTo>
                  <a:lnTo>
                    <a:pt x="2441" y="63"/>
                  </a:lnTo>
                  <a:cubicBezTo>
                    <a:pt x="2358" y="22"/>
                    <a:pt x="2253" y="1"/>
                    <a:pt x="214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568" name="Google Shape;2568;p34"/>
            <p:cNvSpPr/>
            <p:nvPr/>
          </p:nvSpPr>
          <p:spPr>
            <a:xfrm>
              <a:off x="3758800" y="3430025"/>
              <a:ext cx="107775" cy="61625"/>
            </a:xfrm>
            <a:custGeom>
              <a:avLst/>
              <a:gdLst/>
              <a:ahLst/>
              <a:cxnLst/>
              <a:rect l="l" t="t" r="r" b="b"/>
              <a:pathLst>
                <a:path w="4311" h="2465" fill="none" extrusionOk="0">
                  <a:moveTo>
                    <a:pt x="4144" y="1072"/>
                  </a:moveTo>
                  <a:cubicBezTo>
                    <a:pt x="4310" y="1155"/>
                    <a:pt x="4310" y="1310"/>
                    <a:pt x="4144" y="1393"/>
                  </a:cubicBezTo>
                  <a:lnTo>
                    <a:pt x="2453" y="2381"/>
                  </a:lnTo>
                  <a:cubicBezTo>
                    <a:pt x="2286" y="2465"/>
                    <a:pt x="2036" y="2465"/>
                    <a:pt x="1869" y="2381"/>
                  </a:cubicBezTo>
                  <a:lnTo>
                    <a:pt x="155" y="1393"/>
                  </a:lnTo>
                  <a:cubicBezTo>
                    <a:pt x="0" y="1310"/>
                    <a:pt x="0" y="1155"/>
                    <a:pt x="155" y="1072"/>
                  </a:cubicBezTo>
                  <a:lnTo>
                    <a:pt x="1858" y="83"/>
                  </a:lnTo>
                  <a:cubicBezTo>
                    <a:pt x="2024" y="0"/>
                    <a:pt x="2274" y="0"/>
                    <a:pt x="2441" y="83"/>
                  </a:cubicBezTo>
                  <a:close/>
                </a:path>
              </a:pathLst>
            </a:custGeom>
            <a:noFill/>
            <a:ln w="2675" cap="rnd" cmpd="sng">
              <a:solidFill>
                <a:srgbClr val="3435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569" name="Google Shape;2569;p34"/>
            <p:cNvSpPr/>
            <p:nvPr/>
          </p:nvSpPr>
          <p:spPr>
            <a:xfrm>
              <a:off x="3824275" y="3468125"/>
              <a:ext cx="107775" cy="60725"/>
            </a:xfrm>
            <a:custGeom>
              <a:avLst/>
              <a:gdLst/>
              <a:ahLst/>
              <a:cxnLst/>
              <a:rect l="l" t="t" r="r" b="b"/>
              <a:pathLst>
                <a:path w="4311" h="2429" extrusionOk="0">
                  <a:moveTo>
                    <a:pt x="2150" y="0"/>
                  </a:moveTo>
                  <a:cubicBezTo>
                    <a:pt x="2045" y="0"/>
                    <a:pt x="1941" y="24"/>
                    <a:pt x="1858" y="72"/>
                  </a:cubicBezTo>
                  <a:lnTo>
                    <a:pt x="155" y="1048"/>
                  </a:lnTo>
                  <a:cubicBezTo>
                    <a:pt x="1" y="1143"/>
                    <a:pt x="1" y="1286"/>
                    <a:pt x="155" y="1381"/>
                  </a:cubicBezTo>
                  <a:lnTo>
                    <a:pt x="1870" y="2358"/>
                  </a:lnTo>
                  <a:cubicBezTo>
                    <a:pt x="1953" y="2405"/>
                    <a:pt x="2057" y="2429"/>
                    <a:pt x="2161" y="2429"/>
                  </a:cubicBezTo>
                  <a:cubicBezTo>
                    <a:pt x="2266" y="2429"/>
                    <a:pt x="2370" y="2405"/>
                    <a:pt x="2453" y="2358"/>
                  </a:cubicBezTo>
                  <a:lnTo>
                    <a:pt x="4144" y="1381"/>
                  </a:lnTo>
                  <a:cubicBezTo>
                    <a:pt x="4311" y="1286"/>
                    <a:pt x="4311" y="1143"/>
                    <a:pt x="4144" y="1048"/>
                  </a:cubicBezTo>
                  <a:lnTo>
                    <a:pt x="2441" y="72"/>
                  </a:lnTo>
                  <a:cubicBezTo>
                    <a:pt x="2358" y="24"/>
                    <a:pt x="2254" y="0"/>
                    <a:pt x="215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570" name="Google Shape;2570;p34"/>
            <p:cNvSpPr/>
            <p:nvPr/>
          </p:nvSpPr>
          <p:spPr>
            <a:xfrm>
              <a:off x="3824275" y="3467525"/>
              <a:ext cx="107775" cy="61925"/>
            </a:xfrm>
            <a:custGeom>
              <a:avLst/>
              <a:gdLst/>
              <a:ahLst/>
              <a:cxnLst/>
              <a:rect l="l" t="t" r="r" b="b"/>
              <a:pathLst>
                <a:path w="4311" h="2477" fill="none" extrusionOk="0">
                  <a:moveTo>
                    <a:pt x="4144" y="1072"/>
                  </a:moveTo>
                  <a:cubicBezTo>
                    <a:pt x="4311" y="1167"/>
                    <a:pt x="4311" y="1310"/>
                    <a:pt x="4144" y="1405"/>
                  </a:cubicBezTo>
                  <a:lnTo>
                    <a:pt x="2453" y="2382"/>
                  </a:lnTo>
                  <a:cubicBezTo>
                    <a:pt x="2287" y="2477"/>
                    <a:pt x="2036" y="2477"/>
                    <a:pt x="1870" y="2382"/>
                  </a:cubicBezTo>
                  <a:lnTo>
                    <a:pt x="155" y="1405"/>
                  </a:lnTo>
                  <a:cubicBezTo>
                    <a:pt x="1" y="1310"/>
                    <a:pt x="1" y="1167"/>
                    <a:pt x="155" y="1072"/>
                  </a:cubicBezTo>
                  <a:lnTo>
                    <a:pt x="1858" y="96"/>
                  </a:lnTo>
                  <a:cubicBezTo>
                    <a:pt x="2025" y="0"/>
                    <a:pt x="2275" y="0"/>
                    <a:pt x="2441" y="96"/>
                  </a:cubicBezTo>
                  <a:close/>
                </a:path>
              </a:pathLst>
            </a:custGeom>
            <a:noFill/>
            <a:ln w="2675" cap="rnd" cmpd="sng">
              <a:solidFill>
                <a:srgbClr val="3435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571" name="Google Shape;2571;p34"/>
            <p:cNvSpPr/>
            <p:nvPr/>
          </p:nvSpPr>
          <p:spPr>
            <a:xfrm>
              <a:off x="3954050" y="3463650"/>
              <a:ext cx="90525" cy="50625"/>
            </a:xfrm>
            <a:custGeom>
              <a:avLst/>
              <a:gdLst/>
              <a:ahLst/>
              <a:cxnLst/>
              <a:rect l="l" t="t" r="r" b="b"/>
              <a:pathLst>
                <a:path w="3621" h="2025" extrusionOk="0">
                  <a:moveTo>
                    <a:pt x="1447" y="1"/>
                  </a:moveTo>
                  <a:cubicBezTo>
                    <a:pt x="1343" y="1"/>
                    <a:pt x="1239" y="24"/>
                    <a:pt x="1156" y="72"/>
                  </a:cubicBezTo>
                  <a:lnTo>
                    <a:pt x="167" y="643"/>
                  </a:lnTo>
                  <a:cubicBezTo>
                    <a:pt x="1" y="739"/>
                    <a:pt x="1" y="882"/>
                    <a:pt x="167" y="977"/>
                  </a:cubicBezTo>
                  <a:lnTo>
                    <a:pt x="1870" y="1953"/>
                  </a:lnTo>
                  <a:cubicBezTo>
                    <a:pt x="1953" y="2001"/>
                    <a:pt x="2057" y="2025"/>
                    <a:pt x="2162" y="2025"/>
                  </a:cubicBezTo>
                  <a:cubicBezTo>
                    <a:pt x="2266" y="2025"/>
                    <a:pt x="2370" y="2001"/>
                    <a:pt x="2453" y="1953"/>
                  </a:cubicBezTo>
                  <a:lnTo>
                    <a:pt x="3453" y="1382"/>
                  </a:lnTo>
                  <a:cubicBezTo>
                    <a:pt x="3620" y="1286"/>
                    <a:pt x="3620" y="1144"/>
                    <a:pt x="3453" y="1048"/>
                  </a:cubicBezTo>
                  <a:lnTo>
                    <a:pt x="1739" y="72"/>
                  </a:lnTo>
                  <a:cubicBezTo>
                    <a:pt x="1656" y="24"/>
                    <a:pt x="1551" y="1"/>
                    <a:pt x="144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572" name="Google Shape;2572;p34"/>
            <p:cNvSpPr/>
            <p:nvPr/>
          </p:nvSpPr>
          <p:spPr>
            <a:xfrm>
              <a:off x="3954050" y="3463050"/>
              <a:ext cx="90525" cy="51825"/>
            </a:xfrm>
            <a:custGeom>
              <a:avLst/>
              <a:gdLst/>
              <a:ahLst/>
              <a:cxnLst/>
              <a:rect l="l" t="t" r="r" b="b"/>
              <a:pathLst>
                <a:path w="3621" h="2073" fill="none" extrusionOk="0">
                  <a:moveTo>
                    <a:pt x="3453" y="1072"/>
                  </a:moveTo>
                  <a:cubicBezTo>
                    <a:pt x="3620" y="1168"/>
                    <a:pt x="3620" y="1310"/>
                    <a:pt x="3453" y="1406"/>
                  </a:cubicBezTo>
                  <a:lnTo>
                    <a:pt x="2453" y="1977"/>
                  </a:lnTo>
                  <a:cubicBezTo>
                    <a:pt x="2287" y="2072"/>
                    <a:pt x="2037" y="2072"/>
                    <a:pt x="1870" y="1977"/>
                  </a:cubicBezTo>
                  <a:lnTo>
                    <a:pt x="167" y="1001"/>
                  </a:lnTo>
                  <a:cubicBezTo>
                    <a:pt x="1" y="906"/>
                    <a:pt x="1" y="763"/>
                    <a:pt x="167" y="667"/>
                  </a:cubicBezTo>
                  <a:lnTo>
                    <a:pt x="1156" y="96"/>
                  </a:lnTo>
                  <a:cubicBezTo>
                    <a:pt x="1322" y="1"/>
                    <a:pt x="1572" y="1"/>
                    <a:pt x="1739" y="96"/>
                  </a:cubicBezTo>
                  <a:close/>
                </a:path>
              </a:pathLst>
            </a:custGeom>
            <a:noFill/>
            <a:ln w="2675" cap="rnd" cmpd="sng">
              <a:solidFill>
                <a:srgbClr val="3435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573" name="Google Shape;2573;p34"/>
            <p:cNvSpPr/>
            <p:nvPr/>
          </p:nvSpPr>
          <p:spPr>
            <a:xfrm>
              <a:off x="3890050" y="3505925"/>
              <a:ext cx="107775" cy="60825"/>
            </a:xfrm>
            <a:custGeom>
              <a:avLst/>
              <a:gdLst/>
              <a:ahLst/>
              <a:cxnLst/>
              <a:rect l="l" t="t" r="r" b="b"/>
              <a:pathLst>
                <a:path w="4311" h="2433" extrusionOk="0">
                  <a:moveTo>
                    <a:pt x="2150" y="0"/>
                  </a:moveTo>
                  <a:cubicBezTo>
                    <a:pt x="2046" y="0"/>
                    <a:pt x="1942" y="24"/>
                    <a:pt x="1858" y="72"/>
                  </a:cubicBezTo>
                  <a:lnTo>
                    <a:pt x="167" y="1060"/>
                  </a:lnTo>
                  <a:cubicBezTo>
                    <a:pt x="1" y="1143"/>
                    <a:pt x="1" y="1298"/>
                    <a:pt x="167" y="1381"/>
                  </a:cubicBezTo>
                  <a:lnTo>
                    <a:pt x="1870" y="2370"/>
                  </a:lnTo>
                  <a:cubicBezTo>
                    <a:pt x="1953" y="2411"/>
                    <a:pt x="2058" y="2432"/>
                    <a:pt x="2162" y="2432"/>
                  </a:cubicBezTo>
                  <a:cubicBezTo>
                    <a:pt x="2266" y="2432"/>
                    <a:pt x="2370" y="2411"/>
                    <a:pt x="2453" y="2370"/>
                  </a:cubicBezTo>
                  <a:lnTo>
                    <a:pt x="4156" y="1381"/>
                  </a:lnTo>
                  <a:cubicBezTo>
                    <a:pt x="4311" y="1298"/>
                    <a:pt x="4311" y="1143"/>
                    <a:pt x="4156" y="1060"/>
                  </a:cubicBezTo>
                  <a:lnTo>
                    <a:pt x="2442" y="72"/>
                  </a:lnTo>
                  <a:cubicBezTo>
                    <a:pt x="2358" y="24"/>
                    <a:pt x="2254" y="0"/>
                    <a:pt x="215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574" name="Google Shape;2574;p34"/>
            <p:cNvSpPr/>
            <p:nvPr/>
          </p:nvSpPr>
          <p:spPr>
            <a:xfrm>
              <a:off x="3890050" y="3505325"/>
              <a:ext cx="107775" cy="61925"/>
            </a:xfrm>
            <a:custGeom>
              <a:avLst/>
              <a:gdLst/>
              <a:ahLst/>
              <a:cxnLst/>
              <a:rect l="l" t="t" r="r" b="b"/>
              <a:pathLst>
                <a:path w="4311" h="2477" fill="none" extrusionOk="0">
                  <a:moveTo>
                    <a:pt x="4156" y="1084"/>
                  </a:moveTo>
                  <a:cubicBezTo>
                    <a:pt x="4311" y="1167"/>
                    <a:pt x="4311" y="1322"/>
                    <a:pt x="4156" y="1405"/>
                  </a:cubicBezTo>
                  <a:lnTo>
                    <a:pt x="2453" y="2394"/>
                  </a:lnTo>
                  <a:cubicBezTo>
                    <a:pt x="2287" y="2477"/>
                    <a:pt x="2037" y="2477"/>
                    <a:pt x="1870" y="2394"/>
                  </a:cubicBezTo>
                  <a:lnTo>
                    <a:pt x="167" y="1405"/>
                  </a:lnTo>
                  <a:cubicBezTo>
                    <a:pt x="1" y="1322"/>
                    <a:pt x="1" y="1167"/>
                    <a:pt x="167" y="1084"/>
                  </a:cubicBezTo>
                  <a:lnTo>
                    <a:pt x="1858" y="96"/>
                  </a:lnTo>
                  <a:cubicBezTo>
                    <a:pt x="2025" y="0"/>
                    <a:pt x="2275" y="0"/>
                    <a:pt x="2442" y="96"/>
                  </a:cubicBezTo>
                  <a:close/>
                </a:path>
              </a:pathLst>
            </a:custGeom>
            <a:noFill/>
            <a:ln w="2675" cap="rnd" cmpd="sng">
              <a:solidFill>
                <a:srgbClr val="3435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575" name="Google Shape;2575;p34"/>
            <p:cNvSpPr/>
            <p:nvPr/>
          </p:nvSpPr>
          <p:spPr>
            <a:xfrm>
              <a:off x="4021325" y="3502650"/>
              <a:ext cx="90500" cy="50700"/>
            </a:xfrm>
            <a:custGeom>
              <a:avLst/>
              <a:gdLst/>
              <a:ahLst/>
              <a:cxnLst/>
              <a:rect l="l" t="t" r="r" b="b"/>
              <a:pathLst>
                <a:path w="3620" h="2028" extrusionOk="0">
                  <a:moveTo>
                    <a:pt x="1447" y="0"/>
                  </a:moveTo>
                  <a:cubicBezTo>
                    <a:pt x="1343" y="0"/>
                    <a:pt x="1239" y="24"/>
                    <a:pt x="1155" y="72"/>
                  </a:cubicBezTo>
                  <a:lnTo>
                    <a:pt x="167" y="655"/>
                  </a:lnTo>
                  <a:cubicBezTo>
                    <a:pt x="0" y="738"/>
                    <a:pt x="0" y="893"/>
                    <a:pt x="167" y="977"/>
                  </a:cubicBezTo>
                  <a:lnTo>
                    <a:pt x="1870" y="1965"/>
                  </a:lnTo>
                  <a:cubicBezTo>
                    <a:pt x="1953" y="2006"/>
                    <a:pt x="2060" y="2027"/>
                    <a:pt x="2166" y="2027"/>
                  </a:cubicBezTo>
                  <a:cubicBezTo>
                    <a:pt x="2272" y="2027"/>
                    <a:pt x="2376" y="2006"/>
                    <a:pt x="2453" y="1965"/>
                  </a:cubicBezTo>
                  <a:lnTo>
                    <a:pt x="3453" y="1381"/>
                  </a:lnTo>
                  <a:cubicBezTo>
                    <a:pt x="3620" y="1286"/>
                    <a:pt x="3620" y="1143"/>
                    <a:pt x="3453" y="1048"/>
                  </a:cubicBezTo>
                  <a:lnTo>
                    <a:pt x="1739" y="72"/>
                  </a:lnTo>
                  <a:cubicBezTo>
                    <a:pt x="1655" y="24"/>
                    <a:pt x="1551" y="0"/>
                    <a:pt x="144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576" name="Google Shape;2576;p34"/>
            <p:cNvSpPr/>
            <p:nvPr/>
          </p:nvSpPr>
          <p:spPr>
            <a:xfrm>
              <a:off x="4021325" y="3502050"/>
              <a:ext cx="90500" cy="51825"/>
            </a:xfrm>
            <a:custGeom>
              <a:avLst/>
              <a:gdLst/>
              <a:ahLst/>
              <a:cxnLst/>
              <a:rect l="l" t="t" r="r" b="b"/>
              <a:pathLst>
                <a:path w="3620" h="2073" fill="none" extrusionOk="0">
                  <a:moveTo>
                    <a:pt x="3453" y="1072"/>
                  </a:moveTo>
                  <a:cubicBezTo>
                    <a:pt x="3620" y="1167"/>
                    <a:pt x="3620" y="1310"/>
                    <a:pt x="3453" y="1405"/>
                  </a:cubicBezTo>
                  <a:lnTo>
                    <a:pt x="2453" y="1989"/>
                  </a:lnTo>
                  <a:cubicBezTo>
                    <a:pt x="2298" y="2072"/>
                    <a:pt x="2036" y="2072"/>
                    <a:pt x="1870" y="1989"/>
                  </a:cubicBezTo>
                  <a:lnTo>
                    <a:pt x="167" y="1001"/>
                  </a:lnTo>
                  <a:cubicBezTo>
                    <a:pt x="0" y="917"/>
                    <a:pt x="0" y="762"/>
                    <a:pt x="167" y="679"/>
                  </a:cubicBezTo>
                  <a:lnTo>
                    <a:pt x="1155" y="96"/>
                  </a:lnTo>
                  <a:cubicBezTo>
                    <a:pt x="1322" y="0"/>
                    <a:pt x="1572" y="0"/>
                    <a:pt x="1739" y="96"/>
                  </a:cubicBezTo>
                  <a:close/>
                </a:path>
              </a:pathLst>
            </a:custGeom>
            <a:noFill/>
            <a:ln w="2675" cap="rnd" cmpd="sng">
              <a:solidFill>
                <a:srgbClr val="3435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577" name="Google Shape;2577;p34"/>
            <p:cNvSpPr/>
            <p:nvPr/>
          </p:nvSpPr>
          <p:spPr>
            <a:xfrm>
              <a:off x="3958225" y="3545500"/>
              <a:ext cx="107775" cy="60750"/>
            </a:xfrm>
            <a:custGeom>
              <a:avLst/>
              <a:gdLst/>
              <a:ahLst/>
              <a:cxnLst/>
              <a:rect l="l" t="t" r="r" b="b"/>
              <a:pathLst>
                <a:path w="4311" h="2430" extrusionOk="0">
                  <a:moveTo>
                    <a:pt x="2149" y="1"/>
                  </a:moveTo>
                  <a:cubicBezTo>
                    <a:pt x="2045" y="1"/>
                    <a:pt x="1941" y="25"/>
                    <a:pt x="1858" y="72"/>
                  </a:cubicBezTo>
                  <a:lnTo>
                    <a:pt x="155" y="1048"/>
                  </a:lnTo>
                  <a:cubicBezTo>
                    <a:pt x="0" y="1144"/>
                    <a:pt x="0" y="1287"/>
                    <a:pt x="155" y="1382"/>
                  </a:cubicBezTo>
                  <a:lnTo>
                    <a:pt x="1870" y="2358"/>
                  </a:lnTo>
                  <a:cubicBezTo>
                    <a:pt x="1953" y="2406"/>
                    <a:pt x="2057" y="2430"/>
                    <a:pt x="2161" y="2430"/>
                  </a:cubicBezTo>
                  <a:cubicBezTo>
                    <a:pt x="2265" y="2430"/>
                    <a:pt x="2370" y="2406"/>
                    <a:pt x="2453" y="2358"/>
                  </a:cubicBezTo>
                  <a:lnTo>
                    <a:pt x="4144" y="1382"/>
                  </a:lnTo>
                  <a:cubicBezTo>
                    <a:pt x="4310" y="1287"/>
                    <a:pt x="4310" y="1144"/>
                    <a:pt x="4144" y="1048"/>
                  </a:cubicBezTo>
                  <a:lnTo>
                    <a:pt x="2441" y="72"/>
                  </a:lnTo>
                  <a:cubicBezTo>
                    <a:pt x="2358" y="25"/>
                    <a:pt x="2254" y="1"/>
                    <a:pt x="214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578" name="Google Shape;2578;p34"/>
            <p:cNvSpPr/>
            <p:nvPr/>
          </p:nvSpPr>
          <p:spPr>
            <a:xfrm>
              <a:off x="3958225" y="3544900"/>
              <a:ext cx="107775" cy="61950"/>
            </a:xfrm>
            <a:custGeom>
              <a:avLst/>
              <a:gdLst/>
              <a:ahLst/>
              <a:cxnLst/>
              <a:rect l="l" t="t" r="r" b="b"/>
              <a:pathLst>
                <a:path w="4311" h="2478" fill="none" extrusionOk="0">
                  <a:moveTo>
                    <a:pt x="4144" y="1072"/>
                  </a:moveTo>
                  <a:cubicBezTo>
                    <a:pt x="4310" y="1168"/>
                    <a:pt x="4310" y="1311"/>
                    <a:pt x="4144" y="1406"/>
                  </a:cubicBezTo>
                  <a:lnTo>
                    <a:pt x="2453" y="2382"/>
                  </a:lnTo>
                  <a:cubicBezTo>
                    <a:pt x="2286" y="2477"/>
                    <a:pt x="2036" y="2477"/>
                    <a:pt x="1870" y="2382"/>
                  </a:cubicBezTo>
                  <a:lnTo>
                    <a:pt x="155" y="1406"/>
                  </a:lnTo>
                  <a:cubicBezTo>
                    <a:pt x="0" y="1311"/>
                    <a:pt x="0" y="1168"/>
                    <a:pt x="155" y="1072"/>
                  </a:cubicBezTo>
                  <a:lnTo>
                    <a:pt x="1858" y="96"/>
                  </a:lnTo>
                  <a:cubicBezTo>
                    <a:pt x="2024" y="1"/>
                    <a:pt x="2274" y="1"/>
                    <a:pt x="2441" y="96"/>
                  </a:cubicBezTo>
                  <a:close/>
                </a:path>
              </a:pathLst>
            </a:custGeom>
            <a:noFill/>
            <a:ln w="2675" cap="rnd" cmpd="sng">
              <a:solidFill>
                <a:srgbClr val="3435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579" name="Google Shape;2579;p34"/>
            <p:cNvSpPr/>
            <p:nvPr/>
          </p:nvSpPr>
          <p:spPr>
            <a:xfrm>
              <a:off x="4087400" y="3541050"/>
              <a:ext cx="90525" cy="50625"/>
            </a:xfrm>
            <a:custGeom>
              <a:avLst/>
              <a:gdLst/>
              <a:ahLst/>
              <a:cxnLst/>
              <a:rect l="l" t="t" r="r" b="b"/>
              <a:pathLst>
                <a:path w="3621" h="2025" extrusionOk="0">
                  <a:moveTo>
                    <a:pt x="1459" y="0"/>
                  </a:moveTo>
                  <a:cubicBezTo>
                    <a:pt x="1355" y="0"/>
                    <a:pt x="1251" y="24"/>
                    <a:pt x="1167" y="72"/>
                  </a:cubicBezTo>
                  <a:lnTo>
                    <a:pt x="167" y="643"/>
                  </a:lnTo>
                  <a:cubicBezTo>
                    <a:pt x="1" y="738"/>
                    <a:pt x="1" y="881"/>
                    <a:pt x="167" y="976"/>
                  </a:cubicBezTo>
                  <a:lnTo>
                    <a:pt x="1882" y="1953"/>
                  </a:lnTo>
                  <a:cubicBezTo>
                    <a:pt x="1965" y="2000"/>
                    <a:pt x="2069" y="2024"/>
                    <a:pt x="2174" y="2024"/>
                  </a:cubicBezTo>
                  <a:cubicBezTo>
                    <a:pt x="2278" y="2024"/>
                    <a:pt x="2382" y="2000"/>
                    <a:pt x="2465" y="1953"/>
                  </a:cubicBezTo>
                  <a:lnTo>
                    <a:pt x="3465" y="1381"/>
                  </a:lnTo>
                  <a:cubicBezTo>
                    <a:pt x="3620" y="1286"/>
                    <a:pt x="3620" y="1143"/>
                    <a:pt x="3465" y="1048"/>
                  </a:cubicBezTo>
                  <a:lnTo>
                    <a:pt x="1751" y="72"/>
                  </a:lnTo>
                  <a:cubicBezTo>
                    <a:pt x="1668" y="24"/>
                    <a:pt x="1563" y="0"/>
                    <a:pt x="145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580" name="Google Shape;2580;p34"/>
            <p:cNvSpPr/>
            <p:nvPr/>
          </p:nvSpPr>
          <p:spPr>
            <a:xfrm>
              <a:off x="4087400" y="3540450"/>
              <a:ext cx="90525" cy="51825"/>
            </a:xfrm>
            <a:custGeom>
              <a:avLst/>
              <a:gdLst/>
              <a:ahLst/>
              <a:cxnLst/>
              <a:rect l="l" t="t" r="r" b="b"/>
              <a:pathLst>
                <a:path w="3621" h="2073" fill="none" extrusionOk="0">
                  <a:moveTo>
                    <a:pt x="3465" y="1072"/>
                  </a:moveTo>
                  <a:cubicBezTo>
                    <a:pt x="3620" y="1167"/>
                    <a:pt x="3620" y="1310"/>
                    <a:pt x="3465" y="1405"/>
                  </a:cubicBezTo>
                  <a:lnTo>
                    <a:pt x="2465" y="1977"/>
                  </a:lnTo>
                  <a:cubicBezTo>
                    <a:pt x="2299" y="2072"/>
                    <a:pt x="2049" y="2072"/>
                    <a:pt x="1882" y="1977"/>
                  </a:cubicBezTo>
                  <a:lnTo>
                    <a:pt x="167" y="1000"/>
                  </a:lnTo>
                  <a:cubicBezTo>
                    <a:pt x="1" y="905"/>
                    <a:pt x="1" y="762"/>
                    <a:pt x="167" y="667"/>
                  </a:cubicBezTo>
                  <a:lnTo>
                    <a:pt x="1167" y="96"/>
                  </a:lnTo>
                  <a:cubicBezTo>
                    <a:pt x="1334" y="0"/>
                    <a:pt x="1584" y="0"/>
                    <a:pt x="1751" y="96"/>
                  </a:cubicBezTo>
                  <a:close/>
                </a:path>
              </a:pathLst>
            </a:custGeom>
            <a:noFill/>
            <a:ln w="2675" cap="rnd" cmpd="sng">
              <a:solidFill>
                <a:srgbClr val="3435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581" name="Google Shape;2581;p34"/>
            <p:cNvSpPr/>
            <p:nvPr/>
          </p:nvSpPr>
          <p:spPr>
            <a:xfrm>
              <a:off x="4024000" y="3583525"/>
              <a:ext cx="107775" cy="60600"/>
            </a:xfrm>
            <a:custGeom>
              <a:avLst/>
              <a:gdLst/>
              <a:ahLst/>
              <a:cxnLst/>
              <a:rect l="l" t="t" r="r" b="b"/>
              <a:pathLst>
                <a:path w="4311" h="2424" extrusionOk="0">
                  <a:moveTo>
                    <a:pt x="2150" y="1"/>
                  </a:moveTo>
                  <a:cubicBezTo>
                    <a:pt x="2046" y="1"/>
                    <a:pt x="1941" y="22"/>
                    <a:pt x="1858" y="63"/>
                  </a:cubicBezTo>
                  <a:lnTo>
                    <a:pt x="155" y="1051"/>
                  </a:lnTo>
                  <a:cubicBezTo>
                    <a:pt x="1" y="1135"/>
                    <a:pt x="1" y="1290"/>
                    <a:pt x="155" y="1373"/>
                  </a:cubicBezTo>
                  <a:lnTo>
                    <a:pt x="1870" y="2361"/>
                  </a:lnTo>
                  <a:cubicBezTo>
                    <a:pt x="1953" y="2403"/>
                    <a:pt x="2057" y="2424"/>
                    <a:pt x="2162" y="2424"/>
                  </a:cubicBezTo>
                  <a:cubicBezTo>
                    <a:pt x="2266" y="2424"/>
                    <a:pt x="2370" y="2403"/>
                    <a:pt x="2453" y="2361"/>
                  </a:cubicBezTo>
                  <a:lnTo>
                    <a:pt x="4156" y="1373"/>
                  </a:lnTo>
                  <a:cubicBezTo>
                    <a:pt x="4311" y="1290"/>
                    <a:pt x="4311" y="1135"/>
                    <a:pt x="4156" y="1051"/>
                  </a:cubicBezTo>
                  <a:lnTo>
                    <a:pt x="2441" y="63"/>
                  </a:lnTo>
                  <a:cubicBezTo>
                    <a:pt x="2358" y="22"/>
                    <a:pt x="2254" y="1"/>
                    <a:pt x="215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582" name="Google Shape;2582;p34"/>
            <p:cNvSpPr/>
            <p:nvPr/>
          </p:nvSpPr>
          <p:spPr>
            <a:xfrm>
              <a:off x="4024000" y="3583000"/>
              <a:ext cx="107775" cy="61650"/>
            </a:xfrm>
            <a:custGeom>
              <a:avLst/>
              <a:gdLst/>
              <a:ahLst/>
              <a:cxnLst/>
              <a:rect l="l" t="t" r="r" b="b"/>
              <a:pathLst>
                <a:path w="4311" h="2466" fill="none" extrusionOk="0">
                  <a:moveTo>
                    <a:pt x="4156" y="1072"/>
                  </a:moveTo>
                  <a:cubicBezTo>
                    <a:pt x="4311" y="1156"/>
                    <a:pt x="4311" y="1311"/>
                    <a:pt x="4156" y="1394"/>
                  </a:cubicBezTo>
                  <a:lnTo>
                    <a:pt x="2453" y="2382"/>
                  </a:lnTo>
                  <a:cubicBezTo>
                    <a:pt x="2287" y="2466"/>
                    <a:pt x="2037" y="2466"/>
                    <a:pt x="1870" y="2382"/>
                  </a:cubicBezTo>
                  <a:lnTo>
                    <a:pt x="155" y="1394"/>
                  </a:lnTo>
                  <a:cubicBezTo>
                    <a:pt x="1" y="1311"/>
                    <a:pt x="1" y="1156"/>
                    <a:pt x="155" y="1072"/>
                  </a:cubicBezTo>
                  <a:lnTo>
                    <a:pt x="1858" y="84"/>
                  </a:lnTo>
                  <a:cubicBezTo>
                    <a:pt x="2025" y="1"/>
                    <a:pt x="2275" y="1"/>
                    <a:pt x="2441" y="84"/>
                  </a:cubicBezTo>
                  <a:close/>
                </a:path>
              </a:pathLst>
            </a:custGeom>
            <a:noFill/>
            <a:ln w="2675" cap="rnd" cmpd="sng">
              <a:solidFill>
                <a:srgbClr val="3435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583" name="Google Shape;2583;p34"/>
            <p:cNvSpPr/>
            <p:nvPr/>
          </p:nvSpPr>
          <p:spPr>
            <a:xfrm>
              <a:off x="4152600" y="3578550"/>
              <a:ext cx="90500" cy="50700"/>
            </a:xfrm>
            <a:custGeom>
              <a:avLst/>
              <a:gdLst/>
              <a:ahLst/>
              <a:cxnLst/>
              <a:rect l="l" t="t" r="r" b="b"/>
              <a:pathLst>
                <a:path w="3620" h="2028" extrusionOk="0">
                  <a:moveTo>
                    <a:pt x="1454" y="0"/>
                  </a:moveTo>
                  <a:cubicBezTo>
                    <a:pt x="1348" y="0"/>
                    <a:pt x="1244" y="24"/>
                    <a:pt x="1167" y="72"/>
                  </a:cubicBezTo>
                  <a:lnTo>
                    <a:pt x="167" y="643"/>
                  </a:lnTo>
                  <a:cubicBezTo>
                    <a:pt x="0" y="739"/>
                    <a:pt x="0" y="893"/>
                    <a:pt x="167" y="977"/>
                  </a:cubicBezTo>
                  <a:lnTo>
                    <a:pt x="1881" y="1965"/>
                  </a:lnTo>
                  <a:cubicBezTo>
                    <a:pt x="1965" y="2007"/>
                    <a:pt x="2069" y="2027"/>
                    <a:pt x="2172" y="2027"/>
                  </a:cubicBezTo>
                  <a:cubicBezTo>
                    <a:pt x="2274" y="2027"/>
                    <a:pt x="2375" y="2007"/>
                    <a:pt x="2453" y="1965"/>
                  </a:cubicBezTo>
                  <a:lnTo>
                    <a:pt x="3453" y="1381"/>
                  </a:lnTo>
                  <a:cubicBezTo>
                    <a:pt x="3620" y="1286"/>
                    <a:pt x="3620" y="1143"/>
                    <a:pt x="3453" y="1048"/>
                  </a:cubicBezTo>
                  <a:lnTo>
                    <a:pt x="1750" y="72"/>
                  </a:lnTo>
                  <a:cubicBezTo>
                    <a:pt x="1667" y="24"/>
                    <a:pt x="1560" y="0"/>
                    <a:pt x="145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584" name="Google Shape;2584;p34"/>
            <p:cNvSpPr/>
            <p:nvPr/>
          </p:nvSpPr>
          <p:spPr>
            <a:xfrm>
              <a:off x="4152600" y="3577950"/>
              <a:ext cx="90500" cy="51825"/>
            </a:xfrm>
            <a:custGeom>
              <a:avLst/>
              <a:gdLst/>
              <a:ahLst/>
              <a:cxnLst/>
              <a:rect l="l" t="t" r="r" b="b"/>
              <a:pathLst>
                <a:path w="3620" h="2073" fill="none" extrusionOk="0">
                  <a:moveTo>
                    <a:pt x="3453" y="1072"/>
                  </a:moveTo>
                  <a:cubicBezTo>
                    <a:pt x="3620" y="1167"/>
                    <a:pt x="3620" y="1310"/>
                    <a:pt x="3453" y="1405"/>
                  </a:cubicBezTo>
                  <a:lnTo>
                    <a:pt x="2453" y="1989"/>
                  </a:lnTo>
                  <a:cubicBezTo>
                    <a:pt x="2298" y="2072"/>
                    <a:pt x="2048" y="2072"/>
                    <a:pt x="1881" y="1989"/>
                  </a:cubicBezTo>
                  <a:lnTo>
                    <a:pt x="167" y="1001"/>
                  </a:lnTo>
                  <a:cubicBezTo>
                    <a:pt x="0" y="917"/>
                    <a:pt x="0" y="763"/>
                    <a:pt x="167" y="667"/>
                  </a:cubicBezTo>
                  <a:lnTo>
                    <a:pt x="1167" y="96"/>
                  </a:lnTo>
                  <a:cubicBezTo>
                    <a:pt x="1322" y="1"/>
                    <a:pt x="1584" y="1"/>
                    <a:pt x="1750" y="96"/>
                  </a:cubicBezTo>
                  <a:close/>
                </a:path>
              </a:pathLst>
            </a:custGeom>
            <a:noFill/>
            <a:ln w="2675" cap="rnd" cmpd="sng">
              <a:solidFill>
                <a:srgbClr val="3435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585" name="Google Shape;2585;p34"/>
            <p:cNvSpPr/>
            <p:nvPr/>
          </p:nvSpPr>
          <p:spPr>
            <a:xfrm>
              <a:off x="4089475" y="3621025"/>
              <a:ext cx="107800" cy="60600"/>
            </a:xfrm>
            <a:custGeom>
              <a:avLst/>
              <a:gdLst/>
              <a:ahLst/>
              <a:cxnLst/>
              <a:rect l="l" t="t" r="r" b="b"/>
              <a:pathLst>
                <a:path w="4312" h="2424" extrusionOk="0">
                  <a:moveTo>
                    <a:pt x="2150" y="1"/>
                  </a:moveTo>
                  <a:cubicBezTo>
                    <a:pt x="2046" y="1"/>
                    <a:pt x="1942" y="22"/>
                    <a:pt x="1858" y="63"/>
                  </a:cubicBezTo>
                  <a:lnTo>
                    <a:pt x="156" y="1052"/>
                  </a:lnTo>
                  <a:cubicBezTo>
                    <a:pt x="1" y="1135"/>
                    <a:pt x="1" y="1290"/>
                    <a:pt x="156" y="1373"/>
                  </a:cubicBezTo>
                  <a:lnTo>
                    <a:pt x="1870" y="2361"/>
                  </a:lnTo>
                  <a:cubicBezTo>
                    <a:pt x="1954" y="2403"/>
                    <a:pt x="2058" y="2424"/>
                    <a:pt x="2162" y="2424"/>
                  </a:cubicBezTo>
                  <a:cubicBezTo>
                    <a:pt x="2266" y="2424"/>
                    <a:pt x="2370" y="2403"/>
                    <a:pt x="2454" y="2361"/>
                  </a:cubicBezTo>
                  <a:lnTo>
                    <a:pt x="4156" y="1373"/>
                  </a:lnTo>
                  <a:cubicBezTo>
                    <a:pt x="4311" y="1290"/>
                    <a:pt x="4311" y="1135"/>
                    <a:pt x="4156" y="1052"/>
                  </a:cubicBezTo>
                  <a:lnTo>
                    <a:pt x="2442" y="63"/>
                  </a:lnTo>
                  <a:cubicBezTo>
                    <a:pt x="2358" y="22"/>
                    <a:pt x="2254" y="1"/>
                    <a:pt x="215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586" name="Google Shape;2586;p34"/>
            <p:cNvSpPr/>
            <p:nvPr/>
          </p:nvSpPr>
          <p:spPr>
            <a:xfrm>
              <a:off x="4089475" y="3620525"/>
              <a:ext cx="107800" cy="61625"/>
            </a:xfrm>
            <a:custGeom>
              <a:avLst/>
              <a:gdLst/>
              <a:ahLst/>
              <a:cxnLst/>
              <a:rect l="l" t="t" r="r" b="b"/>
              <a:pathLst>
                <a:path w="4312" h="2465" fill="none" extrusionOk="0">
                  <a:moveTo>
                    <a:pt x="4156" y="1072"/>
                  </a:moveTo>
                  <a:cubicBezTo>
                    <a:pt x="4311" y="1155"/>
                    <a:pt x="4311" y="1310"/>
                    <a:pt x="4156" y="1393"/>
                  </a:cubicBezTo>
                  <a:lnTo>
                    <a:pt x="2454" y="2381"/>
                  </a:lnTo>
                  <a:cubicBezTo>
                    <a:pt x="2287" y="2465"/>
                    <a:pt x="2037" y="2465"/>
                    <a:pt x="1870" y="2381"/>
                  </a:cubicBezTo>
                  <a:lnTo>
                    <a:pt x="156" y="1393"/>
                  </a:lnTo>
                  <a:cubicBezTo>
                    <a:pt x="1" y="1310"/>
                    <a:pt x="1" y="1155"/>
                    <a:pt x="156" y="1072"/>
                  </a:cubicBezTo>
                  <a:lnTo>
                    <a:pt x="1858" y="83"/>
                  </a:lnTo>
                  <a:cubicBezTo>
                    <a:pt x="2025" y="0"/>
                    <a:pt x="2275" y="0"/>
                    <a:pt x="2442" y="83"/>
                  </a:cubicBezTo>
                  <a:close/>
                </a:path>
              </a:pathLst>
            </a:custGeom>
            <a:noFill/>
            <a:ln w="2675" cap="rnd" cmpd="sng">
              <a:solidFill>
                <a:srgbClr val="3435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587" name="Google Shape;2587;p34"/>
            <p:cNvSpPr/>
            <p:nvPr/>
          </p:nvSpPr>
          <p:spPr>
            <a:xfrm>
              <a:off x="4155275" y="3659425"/>
              <a:ext cx="108075" cy="60600"/>
            </a:xfrm>
            <a:custGeom>
              <a:avLst/>
              <a:gdLst/>
              <a:ahLst/>
              <a:cxnLst/>
              <a:rect l="l" t="t" r="r" b="b"/>
              <a:pathLst>
                <a:path w="4323" h="2424" extrusionOk="0">
                  <a:moveTo>
                    <a:pt x="2149" y="1"/>
                  </a:moveTo>
                  <a:cubicBezTo>
                    <a:pt x="2045" y="1"/>
                    <a:pt x="1941" y="22"/>
                    <a:pt x="1858" y="63"/>
                  </a:cubicBezTo>
                  <a:lnTo>
                    <a:pt x="167" y="1052"/>
                  </a:lnTo>
                  <a:cubicBezTo>
                    <a:pt x="0" y="1135"/>
                    <a:pt x="0" y="1290"/>
                    <a:pt x="167" y="1373"/>
                  </a:cubicBezTo>
                  <a:lnTo>
                    <a:pt x="1870" y="2361"/>
                  </a:lnTo>
                  <a:cubicBezTo>
                    <a:pt x="1953" y="2403"/>
                    <a:pt x="2060" y="2424"/>
                    <a:pt x="2166" y="2424"/>
                  </a:cubicBezTo>
                  <a:cubicBezTo>
                    <a:pt x="2271" y="2424"/>
                    <a:pt x="2376" y="2403"/>
                    <a:pt x="2453" y="2361"/>
                  </a:cubicBezTo>
                  <a:lnTo>
                    <a:pt x="4156" y="1373"/>
                  </a:lnTo>
                  <a:cubicBezTo>
                    <a:pt x="4322" y="1290"/>
                    <a:pt x="4322" y="1135"/>
                    <a:pt x="4156" y="1052"/>
                  </a:cubicBezTo>
                  <a:lnTo>
                    <a:pt x="2441" y="63"/>
                  </a:lnTo>
                  <a:cubicBezTo>
                    <a:pt x="2358" y="22"/>
                    <a:pt x="2254" y="1"/>
                    <a:pt x="214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588" name="Google Shape;2588;p34"/>
            <p:cNvSpPr/>
            <p:nvPr/>
          </p:nvSpPr>
          <p:spPr>
            <a:xfrm>
              <a:off x="4155275" y="3658925"/>
              <a:ext cx="108075" cy="61625"/>
            </a:xfrm>
            <a:custGeom>
              <a:avLst/>
              <a:gdLst/>
              <a:ahLst/>
              <a:cxnLst/>
              <a:rect l="l" t="t" r="r" b="b"/>
              <a:pathLst>
                <a:path w="4323" h="2465" fill="none" extrusionOk="0">
                  <a:moveTo>
                    <a:pt x="4156" y="1072"/>
                  </a:moveTo>
                  <a:cubicBezTo>
                    <a:pt x="4322" y="1155"/>
                    <a:pt x="4322" y="1310"/>
                    <a:pt x="4156" y="1393"/>
                  </a:cubicBezTo>
                  <a:lnTo>
                    <a:pt x="2453" y="2381"/>
                  </a:lnTo>
                  <a:cubicBezTo>
                    <a:pt x="2298" y="2465"/>
                    <a:pt x="2036" y="2465"/>
                    <a:pt x="1870" y="2381"/>
                  </a:cubicBezTo>
                  <a:lnTo>
                    <a:pt x="167" y="1393"/>
                  </a:lnTo>
                  <a:cubicBezTo>
                    <a:pt x="0" y="1310"/>
                    <a:pt x="0" y="1155"/>
                    <a:pt x="167" y="1072"/>
                  </a:cubicBezTo>
                  <a:lnTo>
                    <a:pt x="1858" y="83"/>
                  </a:lnTo>
                  <a:cubicBezTo>
                    <a:pt x="2024" y="0"/>
                    <a:pt x="2274" y="0"/>
                    <a:pt x="2441" y="83"/>
                  </a:cubicBezTo>
                  <a:close/>
                </a:path>
              </a:pathLst>
            </a:custGeom>
            <a:noFill/>
            <a:ln w="2675" cap="rnd" cmpd="sng">
              <a:solidFill>
                <a:srgbClr val="3435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589" name="Google Shape;2589;p34"/>
            <p:cNvSpPr/>
            <p:nvPr/>
          </p:nvSpPr>
          <p:spPr>
            <a:xfrm>
              <a:off x="4295175" y="3660925"/>
              <a:ext cx="90500" cy="50475"/>
            </a:xfrm>
            <a:custGeom>
              <a:avLst/>
              <a:gdLst/>
              <a:ahLst/>
              <a:cxnLst/>
              <a:rect l="l" t="t" r="r" b="b"/>
              <a:pathLst>
                <a:path w="3620" h="2019" extrusionOk="0">
                  <a:moveTo>
                    <a:pt x="1447" y="0"/>
                  </a:moveTo>
                  <a:cubicBezTo>
                    <a:pt x="1343" y="0"/>
                    <a:pt x="1238" y="21"/>
                    <a:pt x="1155" y="63"/>
                  </a:cubicBezTo>
                  <a:lnTo>
                    <a:pt x="167" y="646"/>
                  </a:lnTo>
                  <a:cubicBezTo>
                    <a:pt x="0" y="730"/>
                    <a:pt x="0" y="884"/>
                    <a:pt x="167" y="968"/>
                  </a:cubicBezTo>
                  <a:lnTo>
                    <a:pt x="1869" y="1956"/>
                  </a:lnTo>
                  <a:cubicBezTo>
                    <a:pt x="1953" y="1998"/>
                    <a:pt x="2060" y="2018"/>
                    <a:pt x="2166" y="2018"/>
                  </a:cubicBezTo>
                  <a:cubicBezTo>
                    <a:pt x="2271" y="2018"/>
                    <a:pt x="2375" y="1998"/>
                    <a:pt x="2453" y="1956"/>
                  </a:cubicBezTo>
                  <a:lnTo>
                    <a:pt x="3453" y="1373"/>
                  </a:lnTo>
                  <a:cubicBezTo>
                    <a:pt x="3620" y="1289"/>
                    <a:pt x="3620" y="1134"/>
                    <a:pt x="3453" y="1051"/>
                  </a:cubicBezTo>
                  <a:lnTo>
                    <a:pt x="1739" y="63"/>
                  </a:lnTo>
                  <a:cubicBezTo>
                    <a:pt x="1655" y="21"/>
                    <a:pt x="1551" y="0"/>
                    <a:pt x="144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590" name="Google Shape;2590;p34"/>
            <p:cNvSpPr/>
            <p:nvPr/>
          </p:nvSpPr>
          <p:spPr>
            <a:xfrm>
              <a:off x="4295175" y="3660400"/>
              <a:ext cx="90500" cy="51525"/>
            </a:xfrm>
            <a:custGeom>
              <a:avLst/>
              <a:gdLst/>
              <a:ahLst/>
              <a:cxnLst/>
              <a:rect l="l" t="t" r="r" b="b"/>
              <a:pathLst>
                <a:path w="3620" h="2061" fill="none" extrusionOk="0">
                  <a:moveTo>
                    <a:pt x="3453" y="1072"/>
                  </a:moveTo>
                  <a:cubicBezTo>
                    <a:pt x="3620" y="1155"/>
                    <a:pt x="3620" y="1310"/>
                    <a:pt x="3453" y="1394"/>
                  </a:cubicBezTo>
                  <a:lnTo>
                    <a:pt x="2453" y="1977"/>
                  </a:lnTo>
                  <a:cubicBezTo>
                    <a:pt x="2298" y="2060"/>
                    <a:pt x="2036" y="2060"/>
                    <a:pt x="1869" y="1977"/>
                  </a:cubicBezTo>
                  <a:lnTo>
                    <a:pt x="167" y="989"/>
                  </a:lnTo>
                  <a:cubicBezTo>
                    <a:pt x="0" y="905"/>
                    <a:pt x="0" y="751"/>
                    <a:pt x="167" y="667"/>
                  </a:cubicBezTo>
                  <a:lnTo>
                    <a:pt x="1155" y="84"/>
                  </a:lnTo>
                  <a:cubicBezTo>
                    <a:pt x="1322" y="1"/>
                    <a:pt x="1572" y="1"/>
                    <a:pt x="1739" y="84"/>
                  </a:cubicBezTo>
                  <a:close/>
                </a:path>
              </a:pathLst>
            </a:custGeom>
            <a:noFill/>
            <a:ln w="2675" cap="rnd" cmpd="sng">
              <a:solidFill>
                <a:srgbClr val="3435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591" name="Google Shape;2591;p34"/>
            <p:cNvSpPr/>
            <p:nvPr/>
          </p:nvSpPr>
          <p:spPr>
            <a:xfrm>
              <a:off x="4222550" y="3698425"/>
              <a:ext cx="108075" cy="60600"/>
            </a:xfrm>
            <a:custGeom>
              <a:avLst/>
              <a:gdLst/>
              <a:ahLst/>
              <a:cxnLst/>
              <a:rect l="l" t="t" r="r" b="b"/>
              <a:pathLst>
                <a:path w="4323" h="2424" extrusionOk="0">
                  <a:moveTo>
                    <a:pt x="2149" y="1"/>
                  </a:moveTo>
                  <a:cubicBezTo>
                    <a:pt x="2045" y="1"/>
                    <a:pt x="1941" y="21"/>
                    <a:pt x="1857" y="63"/>
                  </a:cubicBezTo>
                  <a:lnTo>
                    <a:pt x="167" y="1051"/>
                  </a:lnTo>
                  <a:cubicBezTo>
                    <a:pt x="0" y="1135"/>
                    <a:pt x="0" y="1289"/>
                    <a:pt x="167" y="1373"/>
                  </a:cubicBezTo>
                  <a:lnTo>
                    <a:pt x="1881" y="2361"/>
                  </a:lnTo>
                  <a:cubicBezTo>
                    <a:pt x="1959" y="2403"/>
                    <a:pt x="2063" y="2423"/>
                    <a:pt x="2167" y="2423"/>
                  </a:cubicBezTo>
                  <a:cubicBezTo>
                    <a:pt x="2271" y="2423"/>
                    <a:pt x="2375" y="2403"/>
                    <a:pt x="2453" y="2361"/>
                  </a:cubicBezTo>
                  <a:lnTo>
                    <a:pt x="4155" y="1373"/>
                  </a:lnTo>
                  <a:cubicBezTo>
                    <a:pt x="4322" y="1289"/>
                    <a:pt x="4322" y="1135"/>
                    <a:pt x="4155" y="1051"/>
                  </a:cubicBezTo>
                  <a:lnTo>
                    <a:pt x="2441" y="63"/>
                  </a:lnTo>
                  <a:cubicBezTo>
                    <a:pt x="2358" y="21"/>
                    <a:pt x="2253" y="1"/>
                    <a:pt x="214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592" name="Google Shape;2592;p34"/>
            <p:cNvSpPr/>
            <p:nvPr/>
          </p:nvSpPr>
          <p:spPr>
            <a:xfrm>
              <a:off x="4222550" y="3697900"/>
              <a:ext cx="108075" cy="61650"/>
            </a:xfrm>
            <a:custGeom>
              <a:avLst/>
              <a:gdLst/>
              <a:ahLst/>
              <a:cxnLst/>
              <a:rect l="l" t="t" r="r" b="b"/>
              <a:pathLst>
                <a:path w="4323" h="2466" fill="none" extrusionOk="0">
                  <a:moveTo>
                    <a:pt x="4155" y="1072"/>
                  </a:moveTo>
                  <a:cubicBezTo>
                    <a:pt x="4322" y="1156"/>
                    <a:pt x="4322" y="1310"/>
                    <a:pt x="4155" y="1394"/>
                  </a:cubicBezTo>
                  <a:lnTo>
                    <a:pt x="2453" y="2382"/>
                  </a:lnTo>
                  <a:cubicBezTo>
                    <a:pt x="2298" y="2465"/>
                    <a:pt x="2036" y="2465"/>
                    <a:pt x="1881" y="2382"/>
                  </a:cubicBezTo>
                  <a:lnTo>
                    <a:pt x="167" y="1394"/>
                  </a:lnTo>
                  <a:cubicBezTo>
                    <a:pt x="0" y="1310"/>
                    <a:pt x="0" y="1156"/>
                    <a:pt x="167" y="1072"/>
                  </a:cubicBezTo>
                  <a:lnTo>
                    <a:pt x="1857" y="84"/>
                  </a:lnTo>
                  <a:cubicBezTo>
                    <a:pt x="2024" y="1"/>
                    <a:pt x="2274" y="1"/>
                    <a:pt x="2441" y="84"/>
                  </a:cubicBezTo>
                  <a:close/>
                </a:path>
              </a:pathLst>
            </a:custGeom>
            <a:noFill/>
            <a:ln w="2675" cap="rnd" cmpd="sng">
              <a:solidFill>
                <a:srgbClr val="3435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593" name="Google Shape;2593;p34"/>
            <p:cNvSpPr/>
            <p:nvPr/>
          </p:nvSpPr>
          <p:spPr>
            <a:xfrm>
              <a:off x="4362450" y="3699925"/>
              <a:ext cx="90500" cy="50700"/>
            </a:xfrm>
            <a:custGeom>
              <a:avLst/>
              <a:gdLst/>
              <a:ahLst/>
              <a:cxnLst/>
              <a:rect l="l" t="t" r="r" b="b"/>
              <a:pathLst>
                <a:path w="3620" h="2028" extrusionOk="0">
                  <a:moveTo>
                    <a:pt x="1454" y="0"/>
                  </a:moveTo>
                  <a:cubicBezTo>
                    <a:pt x="1348" y="0"/>
                    <a:pt x="1244" y="21"/>
                    <a:pt x="1167" y="63"/>
                  </a:cubicBezTo>
                  <a:lnTo>
                    <a:pt x="167" y="646"/>
                  </a:lnTo>
                  <a:cubicBezTo>
                    <a:pt x="0" y="741"/>
                    <a:pt x="0" y="884"/>
                    <a:pt x="167" y="979"/>
                  </a:cubicBezTo>
                  <a:lnTo>
                    <a:pt x="1881" y="1956"/>
                  </a:lnTo>
                  <a:cubicBezTo>
                    <a:pt x="1965" y="2003"/>
                    <a:pt x="2069" y="2027"/>
                    <a:pt x="2173" y="2027"/>
                  </a:cubicBezTo>
                  <a:cubicBezTo>
                    <a:pt x="2277" y="2027"/>
                    <a:pt x="2381" y="2003"/>
                    <a:pt x="2465" y="1956"/>
                  </a:cubicBezTo>
                  <a:lnTo>
                    <a:pt x="3453" y="1372"/>
                  </a:lnTo>
                  <a:cubicBezTo>
                    <a:pt x="3620" y="1289"/>
                    <a:pt x="3620" y="1134"/>
                    <a:pt x="3453" y="1051"/>
                  </a:cubicBezTo>
                  <a:lnTo>
                    <a:pt x="1750" y="63"/>
                  </a:lnTo>
                  <a:cubicBezTo>
                    <a:pt x="1667" y="21"/>
                    <a:pt x="1560" y="0"/>
                    <a:pt x="145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594" name="Google Shape;2594;p34"/>
            <p:cNvSpPr/>
            <p:nvPr/>
          </p:nvSpPr>
          <p:spPr>
            <a:xfrm>
              <a:off x="4362450" y="3699400"/>
              <a:ext cx="90500" cy="51800"/>
            </a:xfrm>
            <a:custGeom>
              <a:avLst/>
              <a:gdLst/>
              <a:ahLst/>
              <a:cxnLst/>
              <a:rect l="l" t="t" r="r" b="b"/>
              <a:pathLst>
                <a:path w="3620" h="2072" fill="none" extrusionOk="0">
                  <a:moveTo>
                    <a:pt x="3453" y="1072"/>
                  </a:moveTo>
                  <a:cubicBezTo>
                    <a:pt x="3620" y="1155"/>
                    <a:pt x="3620" y="1310"/>
                    <a:pt x="3453" y="1393"/>
                  </a:cubicBezTo>
                  <a:lnTo>
                    <a:pt x="2465" y="1977"/>
                  </a:lnTo>
                  <a:cubicBezTo>
                    <a:pt x="2298" y="2072"/>
                    <a:pt x="2048" y="2072"/>
                    <a:pt x="1881" y="1977"/>
                  </a:cubicBezTo>
                  <a:lnTo>
                    <a:pt x="167" y="1000"/>
                  </a:lnTo>
                  <a:cubicBezTo>
                    <a:pt x="0" y="905"/>
                    <a:pt x="0" y="762"/>
                    <a:pt x="167" y="667"/>
                  </a:cubicBezTo>
                  <a:lnTo>
                    <a:pt x="1167" y="84"/>
                  </a:lnTo>
                  <a:cubicBezTo>
                    <a:pt x="1322" y="0"/>
                    <a:pt x="1584" y="0"/>
                    <a:pt x="1750" y="84"/>
                  </a:cubicBezTo>
                  <a:close/>
                </a:path>
              </a:pathLst>
            </a:custGeom>
            <a:noFill/>
            <a:ln w="2675" cap="rnd" cmpd="sng">
              <a:solidFill>
                <a:srgbClr val="3435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595" name="Google Shape;2595;p34"/>
            <p:cNvSpPr/>
            <p:nvPr/>
          </p:nvSpPr>
          <p:spPr>
            <a:xfrm>
              <a:off x="4288925" y="3736300"/>
              <a:ext cx="107775" cy="60750"/>
            </a:xfrm>
            <a:custGeom>
              <a:avLst/>
              <a:gdLst/>
              <a:ahLst/>
              <a:cxnLst/>
              <a:rect l="l" t="t" r="r" b="b"/>
              <a:pathLst>
                <a:path w="4311" h="2430" extrusionOk="0">
                  <a:moveTo>
                    <a:pt x="2149" y="1"/>
                  </a:moveTo>
                  <a:cubicBezTo>
                    <a:pt x="2045" y="1"/>
                    <a:pt x="1941" y="24"/>
                    <a:pt x="1858" y="72"/>
                  </a:cubicBezTo>
                  <a:lnTo>
                    <a:pt x="155" y="1048"/>
                  </a:lnTo>
                  <a:cubicBezTo>
                    <a:pt x="0" y="1144"/>
                    <a:pt x="0" y="1287"/>
                    <a:pt x="155" y="1382"/>
                  </a:cubicBezTo>
                  <a:lnTo>
                    <a:pt x="1869" y="2358"/>
                  </a:lnTo>
                  <a:cubicBezTo>
                    <a:pt x="1953" y="2406"/>
                    <a:pt x="2057" y="2430"/>
                    <a:pt x="2161" y="2430"/>
                  </a:cubicBezTo>
                  <a:cubicBezTo>
                    <a:pt x="2265" y="2430"/>
                    <a:pt x="2370" y="2406"/>
                    <a:pt x="2453" y="2358"/>
                  </a:cubicBezTo>
                  <a:lnTo>
                    <a:pt x="4144" y="1382"/>
                  </a:lnTo>
                  <a:cubicBezTo>
                    <a:pt x="4310" y="1287"/>
                    <a:pt x="4310" y="1144"/>
                    <a:pt x="4144" y="1048"/>
                  </a:cubicBezTo>
                  <a:lnTo>
                    <a:pt x="2441" y="72"/>
                  </a:lnTo>
                  <a:cubicBezTo>
                    <a:pt x="2358" y="24"/>
                    <a:pt x="2253" y="1"/>
                    <a:pt x="214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596" name="Google Shape;2596;p34"/>
            <p:cNvSpPr/>
            <p:nvPr/>
          </p:nvSpPr>
          <p:spPr>
            <a:xfrm>
              <a:off x="4288925" y="3735700"/>
              <a:ext cx="107775" cy="61950"/>
            </a:xfrm>
            <a:custGeom>
              <a:avLst/>
              <a:gdLst/>
              <a:ahLst/>
              <a:cxnLst/>
              <a:rect l="l" t="t" r="r" b="b"/>
              <a:pathLst>
                <a:path w="4311" h="2478" fill="none" extrusionOk="0">
                  <a:moveTo>
                    <a:pt x="4144" y="1072"/>
                  </a:moveTo>
                  <a:cubicBezTo>
                    <a:pt x="4310" y="1168"/>
                    <a:pt x="4310" y="1311"/>
                    <a:pt x="4144" y="1406"/>
                  </a:cubicBezTo>
                  <a:lnTo>
                    <a:pt x="2453" y="2382"/>
                  </a:lnTo>
                  <a:cubicBezTo>
                    <a:pt x="2286" y="2477"/>
                    <a:pt x="2036" y="2477"/>
                    <a:pt x="1869" y="2382"/>
                  </a:cubicBezTo>
                  <a:lnTo>
                    <a:pt x="155" y="1406"/>
                  </a:lnTo>
                  <a:cubicBezTo>
                    <a:pt x="0" y="1311"/>
                    <a:pt x="0" y="1168"/>
                    <a:pt x="155" y="1072"/>
                  </a:cubicBezTo>
                  <a:lnTo>
                    <a:pt x="1858" y="96"/>
                  </a:lnTo>
                  <a:cubicBezTo>
                    <a:pt x="2024" y="1"/>
                    <a:pt x="2274" y="1"/>
                    <a:pt x="2441" y="96"/>
                  </a:cubicBezTo>
                  <a:close/>
                </a:path>
              </a:pathLst>
            </a:custGeom>
            <a:noFill/>
            <a:ln w="2675" cap="rnd" cmpd="sng">
              <a:solidFill>
                <a:srgbClr val="3435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597" name="Google Shape;2597;p34"/>
            <p:cNvSpPr/>
            <p:nvPr/>
          </p:nvSpPr>
          <p:spPr>
            <a:xfrm>
              <a:off x="4428825" y="3737800"/>
              <a:ext cx="90200" cy="50700"/>
            </a:xfrm>
            <a:custGeom>
              <a:avLst/>
              <a:gdLst/>
              <a:ahLst/>
              <a:cxnLst/>
              <a:rect l="l" t="t" r="r" b="b"/>
              <a:pathLst>
                <a:path w="3608" h="2028" extrusionOk="0">
                  <a:moveTo>
                    <a:pt x="1447" y="0"/>
                  </a:moveTo>
                  <a:cubicBezTo>
                    <a:pt x="1343" y="0"/>
                    <a:pt x="1238" y="24"/>
                    <a:pt x="1155" y="72"/>
                  </a:cubicBezTo>
                  <a:lnTo>
                    <a:pt x="155" y="655"/>
                  </a:lnTo>
                  <a:cubicBezTo>
                    <a:pt x="0" y="738"/>
                    <a:pt x="0" y="893"/>
                    <a:pt x="155" y="976"/>
                  </a:cubicBezTo>
                  <a:lnTo>
                    <a:pt x="1869" y="1965"/>
                  </a:lnTo>
                  <a:cubicBezTo>
                    <a:pt x="1953" y="2006"/>
                    <a:pt x="2057" y="2027"/>
                    <a:pt x="2161" y="2027"/>
                  </a:cubicBezTo>
                  <a:cubicBezTo>
                    <a:pt x="2265" y="2027"/>
                    <a:pt x="2369" y="2006"/>
                    <a:pt x="2453" y="1965"/>
                  </a:cubicBezTo>
                  <a:lnTo>
                    <a:pt x="3453" y="1381"/>
                  </a:lnTo>
                  <a:cubicBezTo>
                    <a:pt x="3608" y="1286"/>
                    <a:pt x="3608" y="1143"/>
                    <a:pt x="3453" y="1048"/>
                  </a:cubicBezTo>
                  <a:lnTo>
                    <a:pt x="1738" y="72"/>
                  </a:lnTo>
                  <a:cubicBezTo>
                    <a:pt x="1655" y="24"/>
                    <a:pt x="1551" y="0"/>
                    <a:pt x="144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598" name="Google Shape;2598;p34"/>
            <p:cNvSpPr/>
            <p:nvPr/>
          </p:nvSpPr>
          <p:spPr>
            <a:xfrm>
              <a:off x="4428825" y="3737200"/>
              <a:ext cx="90200" cy="51825"/>
            </a:xfrm>
            <a:custGeom>
              <a:avLst/>
              <a:gdLst/>
              <a:ahLst/>
              <a:cxnLst/>
              <a:rect l="l" t="t" r="r" b="b"/>
              <a:pathLst>
                <a:path w="3608" h="2073" fill="none" extrusionOk="0">
                  <a:moveTo>
                    <a:pt x="3453" y="1072"/>
                  </a:moveTo>
                  <a:cubicBezTo>
                    <a:pt x="3608" y="1167"/>
                    <a:pt x="3608" y="1310"/>
                    <a:pt x="3453" y="1405"/>
                  </a:cubicBezTo>
                  <a:lnTo>
                    <a:pt x="2453" y="1989"/>
                  </a:lnTo>
                  <a:cubicBezTo>
                    <a:pt x="2286" y="2072"/>
                    <a:pt x="2036" y="2072"/>
                    <a:pt x="1869" y="1989"/>
                  </a:cubicBezTo>
                  <a:lnTo>
                    <a:pt x="155" y="1000"/>
                  </a:lnTo>
                  <a:cubicBezTo>
                    <a:pt x="0" y="917"/>
                    <a:pt x="0" y="762"/>
                    <a:pt x="155" y="679"/>
                  </a:cubicBezTo>
                  <a:lnTo>
                    <a:pt x="1155" y="96"/>
                  </a:lnTo>
                  <a:cubicBezTo>
                    <a:pt x="1322" y="0"/>
                    <a:pt x="1572" y="0"/>
                    <a:pt x="1738" y="96"/>
                  </a:cubicBezTo>
                  <a:close/>
                </a:path>
              </a:pathLst>
            </a:custGeom>
            <a:noFill/>
            <a:ln w="2675" cap="rnd" cmpd="sng">
              <a:solidFill>
                <a:srgbClr val="3435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599" name="Google Shape;2599;p34"/>
            <p:cNvSpPr/>
            <p:nvPr/>
          </p:nvSpPr>
          <p:spPr>
            <a:xfrm>
              <a:off x="4353800" y="3773800"/>
              <a:ext cx="108075" cy="60825"/>
            </a:xfrm>
            <a:custGeom>
              <a:avLst/>
              <a:gdLst/>
              <a:ahLst/>
              <a:cxnLst/>
              <a:rect l="l" t="t" r="r" b="b"/>
              <a:pathLst>
                <a:path w="4323" h="2433" extrusionOk="0">
                  <a:moveTo>
                    <a:pt x="2156" y="1"/>
                  </a:moveTo>
                  <a:cubicBezTo>
                    <a:pt x="2052" y="1"/>
                    <a:pt x="1947" y="25"/>
                    <a:pt x="1870" y="72"/>
                  </a:cubicBezTo>
                  <a:lnTo>
                    <a:pt x="167" y="1060"/>
                  </a:lnTo>
                  <a:cubicBezTo>
                    <a:pt x="1" y="1144"/>
                    <a:pt x="1" y="1299"/>
                    <a:pt x="167" y="1382"/>
                  </a:cubicBezTo>
                  <a:lnTo>
                    <a:pt x="1882" y="2370"/>
                  </a:lnTo>
                  <a:cubicBezTo>
                    <a:pt x="1965" y="2412"/>
                    <a:pt x="2069" y="2433"/>
                    <a:pt x="2174" y="2433"/>
                  </a:cubicBezTo>
                  <a:cubicBezTo>
                    <a:pt x="2278" y="2433"/>
                    <a:pt x="2382" y="2412"/>
                    <a:pt x="2465" y="2370"/>
                  </a:cubicBezTo>
                  <a:lnTo>
                    <a:pt x="4156" y="1382"/>
                  </a:lnTo>
                  <a:cubicBezTo>
                    <a:pt x="4323" y="1299"/>
                    <a:pt x="4323" y="1144"/>
                    <a:pt x="4156" y="1060"/>
                  </a:cubicBezTo>
                  <a:lnTo>
                    <a:pt x="2442" y="72"/>
                  </a:lnTo>
                  <a:cubicBezTo>
                    <a:pt x="2364" y="25"/>
                    <a:pt x="2260" y="1"/>
                    <a:pt x="215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600" name="Google Shape;2600;p34"/>
            <p:cNvSpPr/>
            <p:nvPr/>
          </p:nvSpPr>
          <p:spPr>
            <a:xfrm>
              <a:off x="4353800" y="3773225"/>
              <a:ext cx="108075" cy="61925"/>
            </a:xfrm>
            <a:custGeom>
              <a:avLst/>
              <a:gdLst/>
              <a:ahLst/>
              <a:cxnLst/>
              <a:rect l="l" t="t" r="r" b="b"/>
              <a:pathLst>
                <a:path w="4323" h="2477" fill="none" extrusionOk="0">
                  <a:moveTo>
                    <a:pt x="4156" y="1083"/>
                  </a:moveTo>
                  <a:cubicBezTo>
                    <a:pt x="4323" y="1167"/>
                    <a:pt x="4323" y="1322"/>
                    <a:pt x="4156" y="1405"/>
                  </a:cubicBezTo>
                  <a:lnTo>
                    <a:pt x="2465" y="2393"/>
                  </a:lnTo>
                  <a:cubicBezTo>
                    <a:pt x="2299" y="2477"/>
                    <a:pt x="2049" y="2477"/>
                    <a:pt x="1882" y="2393"/>
                  </a:cubicBezTo>
                  <a:lnTo>
                    <a:pt x="167" y="1405"/>
                  </a:lnTo>
                  <a:cubicBezTo>
                    <a:pt x="1" y="1322"/>
                    <a:pt x="1" y="1167"/>
                    <a:pt x="167" y="1083"/>
                  </a:cubicBezTo>
                  <a:lnTo>
                    <a:pt x="1870" y="95"/>
                  </a:lnTo>
                  <a:cubicBezTo>
                    <a:pt x="2025" y="0"/>
                    <a:pt x="2287" y="0"/>
                    <a:pt x="2442" y="95"/>
                  </a:cubicBezTo>
                  <a:close/>
                </a:path>
              </a:pathLst>
            </a:custGeom>
            <a:noFill/>
            <a:ln w="2675" cap="rnd" cmpd="sng">
              <a:solidFill>
                <a:srgbClr val="3435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601" name="Google Shape;2601;p34"/>
            <p:cNvSpPr/>
            <p:nvPr/>
          </p:nvSpPr>
          <p:spPr>
            <a:xfrm>
              <a:off x="4494000" y="3775525"/>
              <a:ext cx="90225" cy="50475"/>
            </a:xfrm>
            <a:custGeom>
              <a:avLst/>
              <a:gdLst/>
              <a:ahLst/>
              <a:cxnLst/>
              <a:rect l="l" t="t" r="r" b="b"/>
              <a:pathLst>
                <a:path w="3609" h="2019" extrusionOk="0">
                  <a:moveTo>
                    <a:pt x="1447" y="0"/>
                  </a:moveTo>
                  <a:cubicBezTo>
                    <a:pt x="1343" y="0"/>
                    <a:pt x="1239" y="21"/>
                    <a:pt x="1155" y="63"/>
                  </a:cubicBezTo>
                  <a:lnTo>
                    <a:pt x="155" y="646"/>
                  </a:lnTo>
                  <a:cubicBezTo>
                    <a:pt x="1" y="730"/>
                    <a:pt x="1" y="884"/>
                    <a:pt x="155" y="968"/>
                  </a:cubicBezTo>
                  <a:lnTo>
                    <a:pt x="1870" y="1956"/>
                  </a:lnTo>
                  <a:cubicBezTo>
                    <a:pt x="1953" y="1998"/>
                    <a:pt x="2057" y="2018"/>
                    <a:pt x="2162" y="2018"/>
                  </a:cubicBezTo>
                  <a:cubicBezTo>
                    <a:pt x="2266" y="2018"/>
                    <a:pt x="2370" y="1998"/>
                    <a:pt x="2453" y="1956"/>
                  </a:cubicBezTo>
                  <a:lnTo>
                    <a:pt x="3453" y="1372"/>
                  </a:lnTo>
                  <a:cubicBezTo>
                    <a:pt x="3608" y="1289"/>
                    <a:pt x="3608" y="1134"/>
                    <a:pt x="3453" y="1051"/>
                  </a:cubicBezTo>
                  <a:lnTo>
                    <a:pt x="1739" y="63"/>
                  </a:lnTo>
                  <a:cubicBezTo>
                    <a:pt x="1656" y="21"/>
                    <a:pt x="1551" y="0"/>
                    <a:pt x="144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602" name="Google Shape;2602;p34"/>
            <p:cNvSpPr/>
            <p:nvPr/>
          </p:nvSpPr>
          <p:spPr>
            <a:xfrm>
              <a:off x="4494000" y="3775000"/>
              <a:ext cx="90225" cy="51525"/>
            </a:xfrm>
            <a:custGeom>
              <a:avLst/>
              <a:gdLst/>
              <a:ahLst/>
              <a:cxnLst/>
              <a:rect l="l" t="t" r="r" b="b"/>
              <a:pathLst>
                <a:path w="3609" h="2061" fill="none" extrusionOk="0">
                  <a:moveTo>
                    <a:pt x="3453" y="1072"/>
                  </a:moveTo>
                  <a:cubicBezTo>
                    <a:pt x="3608" y="1155"/>
                    <a:pt x="3608" y="1310"/>
                    <a:pt x="3453" y="1393"/>
                  </a:cubicBezTo>
                  <a:lnTo>
                    <a:pt x="2453" y="1977"/>
                  </a:lnTo>
                  <a:cubicBezTo>
                    <a:pt x="2287" y="2060"/>
                    <a:pt x="2037" y="2060"/>
                    <a:pt x="1870" y="1977"/>
                  </a:cubicBezTo>
                  <a:lnTo>
                    <a:pt x="155" y="989"/>
                  </a:lnTo>
                  <a:cubicBezTo>
                    <a:pt x="1" y="905"/>
                    <a:pt x="1" y="751"/>
                    <a:pt x="155" y="667"/>
                  </a:cubicBezTo>
                  <a:lnTo>
                    <a:pt x="1155" y="84"/>
                  </a:lnTo>
                  <a:cubicBezTo>
                    <a:pt x="1322" y="0"/>
                    <a:pt x="1572" y="0"/>
                    <a:pt x="1739" y="84"/>
                  </a:cubicBezTo>
                  <a:close/>
                </a:path>
              </a:pathLst>
            </a:custGeom>
            <a:noFill/>
            <a:ln w="2675" cap="rnd" cmpd="sng">
              <a:solidFill>
                <a:srgbClr val="3435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603" name="Google Shape;2603;p34"/>
            <p:cNvSpPr/>
            <p:nvPr/>
          </p:nvSpPr>
          <p:spPr>
            <a:xfrm>
              <a:off x="4419875" y="3812200"/>
              <a:ext cx="107775" cy="60750"/>
            </a:xfrm>
            <a:custGeom>
              <a:avLst/>
              <a:gdLst/>
              <a:ahLst/>
              <a:cxnLst/>
              <a:rect l="l" t="t" r="r" b="b"/>
              <a:pathLst>
                <a:path w="4311" h="2430" extrusionOk="0">
                  <a:moveTo>
                    <a:pt x="2150" y="1"/>
                  </a:moveTo>
                  <a:cubicBezTo>
                    <a:pt x="2046" y="1"/>
                    <a:pt x="1942" y="25"/>
                    <a:pt x="1858" y="72"/>
                  </a:cubicBezTo>
                  <a:lnTo>
                    <a:pt x="156" y="1048"/>
                  </a:lnTo>
                  <a:cubicBezTo>
                    <a:pt x="1" y="1144"/>
                    <a:pt x="1" y="1287"/>
                    <a:pt x="156" y="1382"/>
                  </a:cubicBezTo>
                  <a:lnTo>
                    <a:pt x="1870" y="2358"/>
                  </a:lnTo>
                  <a:cubicBezTo>
                    <a:pt x="1954" y="2406"/>
                    <a:pt x="2058" y="2430"/>
                    <a:pt x="2162" y="2430"/>
                  </a:cubicBezTo>
                  <a:cubicBezTo>
                    <a:pt x="2266" y="2430"/>
                    <a:pt x="2370" y="2406"/>
                    <a:pt x="2454" y="2358"/>
                  </a:cubicBezTo>
                  <a:lnTo>
                    <a:pt x="4156" y="1382"/>
                  </a:lnTo>
                  <a:cubicBezTo>
                    <a:pt x="4311" y="1287"/>
                    <a:pt x="4311" y="1144"/>
                    <a:pt x="4156" y="1048"/>
                  </a:cubicBezTo>
                  <a:lnTo>
                    <a:pt x="2442" y="72"/>
                  </a:lnTo>
                  <a:cubicBezTo>
                    <a:pt x="2358" y="25"/>
                    <a:pt x="2254" y="1"/>
                    <a:pt x="215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604" name="Google Shape;2604;p34"/>
            <p:cNvSpPr/>
            <p:nvPr/>
          </p:nvSpPr>
          <p:spPr>
            <a:xfrm>
              <a:off x="4419875" y="3811600"/>
              <a:ext cx="107775" cy="61950"/>
            </a:xfrm>
            <a:custGeom>
              <a:avLst/>
              <a:gdLst/>
              <a:ahLst/>
              <a:cxnLst/>
              <a:rect l="l" t="t" r="r" b="b"/>
              <a:pathLst>
                <a:path w="4311" h="2478" fill="none" extrusionOk="0">
                  <a:moveTo>
                    <a:pt x="4156" y="1072"/>
                  </a:moveTo>
                  <a:cubicBezTo>
                    <a:pt x="4311" y="1168"/>
                    <a:pt x="4311" y="1311"/>
                    <a:pt x="4156" y="1406"/>
                  </a:cubicBezTo>
                  <a:lnTo>
                    <a:pt x="2454" y="2382"/>
                  </a:lnTo>
                  <a:cubicBezTo>
                    <a:pt x="2287" y="2477"/>
                    <a:pt x="2037" y="2477"/>
                    <a:pt x="1870" y="2382"/>
                  </a:cubicBezTo>
                  <a:lnTo>
                    <a:pt x="156" y="1406"/>
                  </a:lnTo>
                  <a:cubicBezTo>
                    <a:pt x="1" y="1311"/>
                    <a:pt x="1" y="1168"/>
                    <a:pt x="156" y="1072"/>
                  </a:cubicBezTo>
                  <a:lnTo>
                    <a:pt x="1858" y="96"/>
                  </a:lnTo>
                  <a:cubicBezTo>
                    <a:pt x="2025" y="1"/>
                    <a:pt x="2275" y="1"/>
                    <a:pt x="2442" y="96"/>
                  </a:cubicBezTo>
                  <a:close/>
                </a:path>
              </a:pathLst>
            </a:custGeom>
            <a:noFill/>
            <a:ln w="2675" cap="rnd" cmpd="sng">
              <a:solidFill>
                <a:srgbClr val="3435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605" name="Google Shape;2605;p34"/>
            <p:cNvSpPr/>
            <p:nvPr/>
          </p:nvSpPr>
          <p:spPr>
            <a:xfrm>
              <a:off x="3357250" y="3280600"/>
              <a:ext cx="144975" cy="82250"/>
            </a:xfrm>
            <a:custGeom>
              <a:avLst/>
              <a:gdLst/>
              <a:ahLst/>
              <a:cxnLst/>
              <a:rect l="l" t="t" r="r" b="b"/>
              <a:pathLst>
                <a:path w="5799" h="3290" extrusionOk="0">
                  <a:moveTo>
                    <a:pt x="2150" y="0"/>
                  </a:moveTo>
                  <a:cubicBezTo>
                    <a:pt x="2046" y="0"/>
                    <a:pt x="1941" y="24"/>
                    <a:pt x="1858" y="72"/>
                  </a:cubicBezTo>
                  <a:lnTo>
                    <a:pt x="167" y="1048"/>
                  </a:lnTo>
                  <a:cubicBezTo>
                    <a:pt x="1" y="1143"/>
                    <a:pt x="1" y="1286"/>
                    <a:pt x="167" y="1381"/>
                  </a:cubicBezTo>
                  <a:lnTo>
                    <a:pt x="3358" y="3227"/>
                  </a:lnTo>
                  <a:cubicBezTo>
                    <a:pt x="3442" y="3268"/>
                    <a:pt x="3546" y="3289"/>
                    <a:pt x="3650" y="3289"/>
                  </a:cubicBezTo>
                  <a:cubicBezTo>
                    <a:pt x="3754" y="3289"/>
                    <a:pt x="3858" y="3268"/>
                    <a:pt x="3942" y="3227"/>
                  </a:cubicBezTo>
                  <a:lnTo>
                    <a:pt x="5644" y="2239"/>
                  </a:lnTo>
                  <a:cubicBezTo>
                    <a:pt x="5799" y="2155"/>
                    <a:pt x="5799" y="2000"/>
                    <a:pt x="5644" y="1917"/>
                  </a:cubicBezTo>
                  <a:lnTo>
                    <a:pt x="2441" y="72"/>
                  </a:lnTo>
                  <a:cubicBezTo>
                    <a:pt x="2358" y="24"/>
                    <a:pt x="2254" y="0"/>
                    <a:pt x="215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606" name="Google Shape;2606;p34"/>
            <p:cNvSpPr/>
            <p:nvPr/>
          </p:nvSpPr>
          <p:spPr>
            <a:xfrm>
              <a:off x="3357250" y="3280000"/>
              <a:ext cx="144975" cy="83375"/>
            </a:xfrm>
            <a:custGeom>
              <a:avLst/>
              <a:gdLst/>
              <a:ahLst/>
              <a:cxnLst/>
              <a:rect l="l" t="t" r="r" b="b"/>
              <a:pathLst>
                <a:path w="5799" h="3335" fill="none" extrusionOk="0">
                  <a:moveTo>
                    <a:pt x="5644" y="1941"/>
                  </a:moveTo>
                  <a:cubicBezTo>
                    <a:pt x="5799" y="2024"/>
                    <a:pt x="5799" y="2179"/>
                    <a:pt x="5644" y="2263"/>
                  </a:cubicBezTo>
                  <a:lnTo>
                    <a:pt x="3942" y="3251"/>
                  </a:lnTo>
                  <a:cubicBezTo>
                    <a:pt x="3775" y="3334"/>
                    <a:pt x="3525" y="3334"/>
                    <a:pt x="3358" y="3251"/>
                  </a:cubicBezTo>
                  <a:lnTo>
                    <a:pt x="167" y="1405"/>
                  </a:lnTo>
                  <a:cubicBezTo>
                    <a:pt x="1" y="1310"/>
                    <a:pt x="1" y="1167"/>
                    <a:pt x="167" y="1072"/>
                  </a:cubicBezTo>
                  <a:lnTo>
                    <a:pt x="1858" y="96"/>
                  </a:lnTo>
                  <a:cubicBezTo>
                    <a:pt x="2025" y="0"/>
                    <a:pt x="2275" y="0"/>
                    <a:pt x="2441" y="96"/>
                  </a:cubicBezTo>
                  <a:close/>
                </a:path>
              </a:pathLst>
            </a:custGeom>
            <a:noFill/>
            <a:ln w="2675" cap="rnd" cmpd="sng">
              <a:solidFill>
                <a:srgbClr val="3435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607" name="Google Shape;2607;p34"/>
            <p:cNvSpPr/>
            <p:nvPr/>
          </p:nvSpPr>
          <p:spPr>
            <a:xfrm>
              <a:off x="3464100" y="3342200"/>
              <a:ext cx="107775" cy="60825"/>
            </a:xfrm>
            <a:custGeom>
              <a:avLst/>
              <a:gdLst/>
              <a:ahLst/>
              <a:cxnLst/>
              <a:rect l="l" t="t" r="r" b="b"/>
              <a:pathLst>
                <a:path w="4311" h="2433" extrusionOk="0">
                  <a:moveTo>
                    <a:pt x="2150" y="1"/>
                  </a:moveTo>
                  <a:cubicBezTo>
                    <a:pt x="2046" y="1"/>
                    <a:pt x="1942" y="25"/>
                    <a:pt x="1858" y="72"/>
                  </a:cubicBezTo>
                  <a:lnTo>
                    <a:pt x="156" y="1060"/>
                  </a:lnTo>
                  <a:cubicBezTo>
                    <a:pt x="1" y="1144"/>
                    <a:pt x="1" y="1299"/>
                    <a:pt x="156" y="1382"/>
                  </a:cubicBezTo>
                  <a:lnTo>
                    <a:pt x="1870" y="2370"/>
                  </a:lnTo>
                  <a:cubicBezTo>
                    <a:pt x="1954" y="2412"/>
                    <a:pt x="2058" y="2433"/>
                    <a:pt x="2162" y="2433"/>
                  </a:cubicBezTo>
                  <a:cubicBezTo>
                    <a:pt x="2266" y="2433"/>
                    <a:pt x="2370" y="2412"/>
                    <a:pt x="2454" y="2370"/>
                  </a:cubicBezTo>
                  <a:lnTo>
                    <a:pt x="4144" y="1382"/>
                  </a:lnTo>
                  <a:cubicBezTo>
                    <a:pt x="4311" y="1299"/>
                    <a:pt x="4311" y="1144"/>
                    <a:pt x="4144" y="1060"/>
                  </a:cubicBezTo>
                  <a:lnTo>
                    <a:pt x="2442" y="72"/>
                  </a:lnTo>
                  <a:cubicBezTo>
                    <a:pt x="2358" y="25"/>
                    <a:pt x="2254" y="1"/>
                    <a:pt x="215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608" name="Google Shape;2608;p34"/>
            <p:cNvSpPr/>
            <p:nvPr/>
          </p:nvSpPr>
          <p:spPr>
            <a:xfrm>
              <a:off x="3464100" y="3341600"/>
              <a:ext cx="107775" cy="61950"/>
            </a:xfrm>
            <a:custGeom>
              <a:avLst/>
              <a:gdLst/>
              <a:ahLst/>
              <a:cxnLst/>
              <a:rect l="l" t="t" r="r" b="b"/>
              <a:pathLst>
                <a:path w="4311" h="2478" fill="none" extrusionOk="0">
                  <a:moveTo>
                    <a:pt x="4144" y="1084"/>
                  </a:moveTo>
                  <a:cubicBezTo>
                    <a:pt x="4311" y="1168"/>
                    <a:pt x="4311" y="1323"/>
                    <a:pt x="4144" y="1406"/>
                  </a:cubicBezTo>
                  <a:lnTo>
                    <a:pt x="2454" y="2394"/>
                  </a:lnTo>
                  <a:cubicBezTo>
                    <a:pt x="2287" y="2477"/>
                    <a:pt x="2037" y="2477"/>
                    <a:pt x="1870" y="2394"/>
                  </a:cubicBezTo>
                  <a:lnTo>
                    <a:pt x="156" y="1406"/>
                  </a:lnTo>
                  <a:cubicBezTo>
                    <a:pt x="1" y="1323"/>
                    <a:pt x="1" y="1168"/>
                    <a:pt x="156" y="1084"/>
                  </a:cubicBezTo>
                  <a:lnTo>
                    <a:pt x="1858" y="96"/>
                  </a:lnTo>
                  <a:cubicBezTo>
                    <a:pt x="2025" y="1"/>
                    <a:pt x="2275" y="1"/>
                    <a:pt x="2442" y="96"/>
                  </a:cubicBezTo>
                  <a:close/>
                </a:path>
              </a:pathLst>
            </a:custGeom>
            <a:noFill/>
            <a:ln w="2675" cap="rnd" cmpd="sng">
              <a:solidFill>
                <a:srgbClr val="3435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609" name="Google Shape;2609;p34"/>
            <p:cNvSpPr/>
            <p:nvPr/>
          </p:nvSpPr>
          <p:spPr>
            <a:xfrm>
              <a:off x="3529000" y="3379925"/>
              <a:ext cx="108075" cy="60600"/>
            </a:xfrm>
            <a:custGeom>
              <a:avLst/>
              <a:gdLst/>
              <a:ahLst/>
              <a:cxnLst/>
              <a:rect l="l" t="t" r="r" b="b"/>
              <a:pathLst>
                <a:path w="4323" h="2424" extrusionOk="0">
                  <a:moveTo>
                    <a:pt x="2156" y="1"/>
                  </a:moveTo>
                  <a:cubicBezTo>
                    <a:pt x="2051" y="1"/>
                    <a:pt x="1947" y="22"/>
                    <a:pt x="1870" y="63"/>
                  </a:cubicBezTo>
                  <a:lnTo>
                    <a:pt x="167" y="1052"/>
                  </a:lnTo>
                  <a:cubicBezTo>
                    <a:pt x="1" y="1135"/>
                    <a:pt x="1" y="1290"/>
                    <a:pt x="167" y="1373"/>
                  </a:cubicBezTo>
                  <a:lnTo>
                    <a:pt x="1882" y="2361"/>
                  </a:lnTo>
                  <a:cubicBezTo>
                    <a:pt x="1965" y="2403"/>
                    <a:pt x="2069" y="2424"/>
                    <a:pt x="2173" y="2424"/>
                  </a:cubicBezTo>
                  <a:cubicBezTo>
                    <a:pt x="2278" y="2424"/>
                    <a:pt x="2382" y="2403"/>
                    <a:pt x="2465" y="2361"/>
                  </a:cubicBezTo>
                  <a:lnTo>
                    <a:pt x="4156" y="1373"/>
                  </a:lnTo>
                  <a:cubicBezTo>
                    <a:pt x="4322" y="1290"/>
                    <a:pt x="4322" y="1135"/>
                    <a:pt x="4156" y="1052"/>
                  </a:cubicBezTo>
                  <a:lnTo>
                    <a:pt x="2441" y="63"/>
                  </a:lnTo>
                  <a:cubicBezTo>
                    <a:pt x="2364" y="22"/>
                    <a:pt x="2260" y="1"/>
                    <a:pt x="215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610" name="Google Shape;2610;p34"/>
            <p:cNvSpPr/>
            <p:nvPr/>
          </p:nvSpPr>
          <p:spPr>
            <a:xfrm>
              <a:off x="3529000" y="3379425"/>
              <a:ext cx="108075" cy="61625"/>
            </a:xfrm>
            <a:custGeom>
              <a:avLst/>
              <a:gdLst/>
              <a:ahLst/>
              <a:cxnLst/>
              <a:rect l="l" t="t" r="r" b="b"/>
              <a:pathLst>
                <a:path w="4323" h="2465" fill="none" extrusionOk="0">
                  <a:moveTo>
                    <a:pt x="4156" y="1072"/>
                  </a:moveTo>
                  <a:cubicBezTo>
                    <a:pt x="4322" y="1155"/>
                    <a:pt x="4322" y="1310"/>
                    <a:pt x="4156" y="1393"/>
                  </a:cubicBezTo>
                  <a:lnTo>
                    <a:pt x="2465" y="2381"/>
                  </a:lnTo>
                  <a:cubicBezTo>
                    <a:pt x="2298" y="2465"/>
                    <a:pt x="2048" y="2465"/>
                    <a:pt x="1882" y="2381"/>
                  </a:cubicBezTo>
                  <a:lnTo>
                    <a:pt x="167" y="1393"/>
                  </a:lnTo>
                  <a:cubicBezTo>
                    <a:pt x="1" y="1310"/>
                    <a:pt x="1" y="1155"/>
                    <a:pt x="167" y="1072"/>
                  </a:cubicBezTo>
                  <a:lnTo>
                    <a:pt x="1870" y="83"/>
                  </a:lnTo>
                  <a:cubicBezTo>
                    <a:pt x="2025" y="0"/>
                    <a:pt x="2287" y="0"/>
                    <a:pt x="2441" y="83"/>
                  </a:cubicBezTo>
                  <a:close/>
                </a:path>
              </a:pathLst>
            </a:custGeom>
            <a:noFill/>
            <a:ln w="2675" cap="rnd" cmpd="sng">
              <a:solidFill>
                <a:srgbClr val="3435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611" name="Google Shape;2611;p34"/>
            <p:cNvSpPr/>
            <p:nvPr/>
          </p:nvSpPr>
          <p:spPr>
            <a:xfrm>
              <a:off x="3595075" y="3418325"/>
              <a:ext cx="107775" cy="60600"/>
            </a:xfrm>
            <a:custGeom>
              <a:avLst/>
              <a:gdLst/>
              <a:ahLst/>
              <a:cxnLst/>
              <a:rect l="l" t="t" r="r" b="b"/>
              <a:pathLst>
                <a:path w="4311" h="2424" extrusionOk="0">
                  <a:moveTo>
                    <a:pt x="2150" y="1"/>
                  </a:moveTo>
                  <a:cubicBezTo>
                    <a:pt x="2046" y="1"/>
                    <a:pt x="1941" y="22"/>
                    <a:pt x="1858" y="63"/>
                  </a:cubicBezTo>
                  <a:lnTo>
                    <a:pt x="155" y="1052"/>
                  </a:lnTo>
                  <a:cubicBezTo>
                    <a:pt x="1" y="1135"/>
                    <a:pt x="1" y="1290"/>
                    <a:pt x="155" y="1373"/>
                  </a:cubicBezTo>
                  <a:lnTo>
                    <a:pt x="1870" y="2361"/>
                  </a:lnTo>
                  <a:cubicBezTo>
                    <a:pt x="1953" y="2403"/>
                    <a:pt x="2058" y="2424"/>
                    <a:pt x="2162" y="2424"/>
                  </a:cubicBezTo>
                  <a:cubicBezTo>
                    <a:pt x="2266" y="2424"/>
                    <a:pt x="2370" y="2403"/>
                    <a:pt x="2453" y="2361"/>
                  </a:cubicBezTo>
                  <a:lnTo>
                    <a:pt x="4144" y="1373"/>
                  </a:lnTo>
                  <a:cubicBezTo>
                    <a:pt x="4311" y="1290"/>
                    <a:pt x="4311" y="1135"/>
                    <a:pt x="4144" y="1052"/>
                  </a:cubicBezTo>
                  <a:lnTo>
                    <a:pt x="2441" y="63"/>
                  </a:lnTo>
                  <a:cubicBezTo>
                    <a:pt x="2358" y="22"/>
                    <a:pt x="2254" y="1"/>
                    <a:pt x="215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612" name="Google Shape;2612;p34"/>
            <p:cNvSpPr/>
            <p:nvPr/>
          </p:nvSpPr>
          <p:spPr>
            <a:xfrm>
              <a:off x="3595075" y="3417800"/>
              <a:ext cx="107775" cy="61650"/>
            </a:xfrm>
            <a:custGeom>
              <a:avLst/>
              <a:gdLst/>
              <a:ahLst/>
              <a:cxnLst/>
              <a:rect l="l" t="t" r="r" b="b"/>
              <a:pathLst>
                <a:path w="4311" h="2466" fill="none" extrusionOk="0">
                  <a:moveTo>
                    <a:pt x="4144" y="1073"/>
                  </a:moveTo>
                  <a:cubicBezTo>
                    <a:pt x="4311" y="1156"/>
                    <a:pt x="4311" y="1311"/>
                    <a:pt x="4144" y="1394"/>
                  </a:cubicBezTo>
                  <a:lnTo>
                    <a:pt x="2453" y="2382"/>
                  </a:lnTo>
                  <a:cubicBezTo>
                    <a:pt x="2287" y="2466"/>
                    <a:pt x="2037" y="2466"/>
                    <a:pt x="1870" y="2382"/>
                  </a:cubicBezTo>
                  <a:lnTo>
                    <a:pt x="155" y="1394"/>
                  </a:lnTo>
                  <a:cubicBezTo>
                    <a:pt x="1" y="1311"/>
                    <a:pt x="1" y="1156"/>
                    <a:pt x="155" y="1073"/>
                  </a:cubicBezTo>
                  <a:lnTo>
                    <a:pt x="1858" y="84"/>
                  </a:lnTo>
                  <a:cubicBezTo>
                    <a:pt x="2025" y="1"/>
                    <a:pt x="2275" y="1"/>
                    <a:pt x="2441" y="84"/>
                  </a:cubicBezTo>
                  <a:close/>
                </a:path>
              </a:pathLst>
            </a:custGeom>
            <a:noFill/>
            <a:ln w="2675" cap="rnd" cmpd="sng">
              <a:solidFill>
                <a:srgbClr val="3435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613" name="Google Shape;2613;p34"/>
            <p:cNvSpPr/>
            <p:nvPr/>
          </p:nvSpPr>
          <p:spPr>
            <a:xfrm>
              <a:off x="3662650" y="3457325"/>
              <a:ext cx="108075" cy="60600"/>
            </a:xfrm>
            <a:custGeom>
              <a:avLst/>
              <a:gdLst/>
              <a:ahLst/>
              <a:cxnLst/>
              <a:rect l="l" t="t" r="r" b="b"/>
              <a:pathLst>
                <a:path w="4323" h="2424" extrusionOk="0">
                  <a:moveTo>
                    <a:pt x="2149" y="1"/>
                  </a:moveTo>
                  <a:cubicBezTo>
                    <a:pt x="2045" y="1"/>
                    <a:pt x="1941" y="21"/>
                    <a:pt x="1858" y="63"/>
                  </a:cubicBezTo>
                  <a:lnTo>
                    <a:pt x="167" y="1051"/>
                  </a:lnTo>
                  <a:cubicBezTo>
                    <a:pt x="0" y="1135"/>
                    <a:pt x="0" y="1289"/>
                    <a:pt x="167" y="1373"/>
                  </a:cubicBezTo>
                  <a:lnTo>
                    <a:pt x="1882" y="2361"/>
                  </a:lnTo>
                  <a:cubicBezTo>
                    <a:pt x="1959" y="2403"/>
                    <a:pt x="2063" y="2423"/>
                    <a:pt x="2167" y="2423"/>
                  </a:cubicBezTo>
                  <a:cubicBezTo>
                    <a:pt x="2272" y="2423"/>
                    <a:pt x="2376" y="2403"/>
                    <a:pt x="2453" y="2361"/>
                  </a:cubicBezTo>
                  <a:lnTo>
                    <a:pt x="4156" y="1373"/>
                  </a:lnTo>
                  <a:cubicBezTo>
                    <a:pt x="4322" y="1289"/>
                    <a:pt x="4322" y="1135"/>
                    <a:pt x="4156" y="1051"/>
                  </a:cubicBezTo>
                  <a:lnTo>
                    <a:pt x="2441" y="63"/>
                  </a:lnTo>
                  <a:cubicBezTo>
                    <a:pt x="2358" y="21"/>
                    <a:pt x="2254" y="1"/>
                    <a:pt x="214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614" name="Google Shape;2614;p34"/>
            <p:cNvSpPr/>
            <p:nvPr/>
          </p:nvSpPr>
          <p:spPr>
            <a:xfrm>
              <a:off x="3662650" y="3456800"/>
              <a:ext cx="108075" cy="61650"/>
            </a:xfrm>
            <a:custGeom>
              <a:avLst/>
              <a:gdLst/>
              <a:ahLst/>
              <a:cxnLst/>
              <a:rect l="l" t="t" r="r" b="b"/>
              <a:pathLst>
                <a:path w="4323" h="2466" fill="none" extrusionOk="0">
                  <a:moveTo>
                    <a:pt x="4156" y="1072"/>
                  </a:moveTo>
                  <a:cubicBezTo>
                    <a:pt x="4322" y="1156"/>
                    <a:pt x="4322" y="1310"/>
                    <a:pt x="4156" y="1394"/>
                  </a:cubicBezTo>
                  <a:lnTo>
                    <a:pt x="2453" y="2382"/>
                  </a:lnTo>
                  <a:cubicBezTo>
                    <a:pt x="2298" y="2465"/>
                    <a:pt x="2036" y="2465"/>
                    <a:pt x="1882" y="2382"/>
                  </a:cubicBezTo>
                  <a:lnTo>
                    <a:pt x="167" y="1394"/>
                  </a:lnTo>
                  <a:cubicBezTo>
                    <a:pt x="0" y="1310"/>
                    <a:pt x="0" y="1156"/>
                    <a:pt x="167" y="1072"/>
                  </a:cubicBezTo>
                  <a:lnTo>
                    <a:pt x="1858" y="84"/>
                  </a:lnTo>
                  <a:cubicBezTo>
                    <a:pt x="2024" y="1"/>
                    <a:pt x="2275" y="1"/>
                    <a:pt x="2441" y="84"/>
                  </a:cubicBezTo>
                  <a:close/>
                </a:path>
              </a:pathLst>
            </a:custGeom>
            <a:noFill/>
            <a:ln w="2675" cap="rnd" cmpd="sng">
              <a:solidFill>
                <a:srgbClr val="3435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615" name="Google Shape;2615;p34"/>
            <p:cNvSpPr/>
            <p:nvPr/>
          </p:nvSpPr>
          <p:spPr>
            <a:xfrm>
              <a:off x="3728425" y="3495200"/>
              <a:ext cx="108075" cy="60750"/>
            </a:xfrm>
            <a:custGeom>
              <a:avLst/>
              <a:gdLst/>
              <a:ahLst/>
              <a:cxnLst/>
              <a:rect l="l" t="t" r="r" b="b"/>
              <a:pathLst>
                <a:path w="4323" h="2430" extrusionOk="0">
                  <a:moveTo>
                    <a:pt x="2156" y="1"/>
                  </a:moveTo>
                  <a:cubicBezTo>
                    <a:pt x="2052" y="1"/>
                    <a:pt x="1947" y="24"/>
                    <a:pt x="1870" y="72"/>
                  </a:cubicBezTo>
                  <a:lnTo>
                    <a:pt x="167" y="1048"/>
                  </a:lnTo>
                  <a:cubicBezTo>
                    <a:pt x="1" y="1144"/>
                    <a:pt x="1" y="1286"/>
                    <a:pt x="167" y="1382"/>
                  </a:cubicBezTo>
                  <a:lnTo>
                    <a:pt x="1882" y="2358"/>
                  </a:lnTo>
                  <a:cubicBezTo>
                    <a:pt x="1965" y="2406"/>
                    <a:pt x="2069" y="2429"/>
                    <a:pt x="2174" y="2429"/>
                  </a:cubicBezTo>
                  <a:cubicBezTo>
                    <a:pt x="2278" y="2429"/>
                    <a:pt x="2382" y="2406"/>
                    <a:pt x="2465" y="2358"/>
                  </a:cubicBezTo>
                  <a:lnTo>
                    <a:pt x="4156" y="1382"/>
                  </a:lnTo>
                  <a:cubicBezTo>
                    <a:pt x="4323" y="1286"/>
                    <a:pt x="4323" y="1144"/>
                    <a:pt x="4156" y="1048"/>
                  </a:cubicBezTo>
                  <a:lnTo>
                    <a:pt x="2441" y="72"/>
                  </a:lnTo>
                  <a:cubicBezTo>
                    <a:pt x="2364" y="24"/>
                    <a:pt x="2260" y="1"/>
                    <a:pt x="215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616" name="Google Shape;2616;p34"/>
            <p:cNvSpPr/>
            <p:nvPr/>
          </p:nvSpPr>
          <p:spPr>
            <a:xfrm>
              <a:off x="3728425" y="3494600"/>
              <a:ext cx="108075" cy="61950"/>
            </a:xfrm>
            <a:custGeom>
              <a:avLst/>
              <a:gdLst/>
              <a:ahLst/>
              <a:cxnLst/>
              <a:rect l="l" t="t" r="r" b="b"/>
              <a:pathLst>
                <a:path w="4323" h="2478" fill="none" extrusionOk="0">
                  <a:moveTo>
                    <a:pt x="4156" y="1072"/>
                  </a:moveTo>
                  <a:cubicBezTo>
                    <a:pt x="4323" y="1168"/>
                    <a:pt x="4323" y="1310"/>
                    <a:pt x="4156" y="1406"/>
                  </a:cubicBezTo>
                  <a:lnTo>
                    <a:pt x="2465" y="2382"/>
                  </a:lnTo>
                  <a:cubicBezTo>
                    <a:pt x="2299" y="2477"/>
                    <a:pt x="2049" y="2477"/>
                    <a:pt x="1882" y="2382"/>
                  </a:cubicBezTo>
                  <a:lnTo>
                    <a:pt x="167" y="1406"/>
                  </a:lnTo>
                  <a:cubicBezTo>
                    <a:pt x="1" y="1310"/>
                    <a:pt x="1" y="1168"/>
                    <a:pt x="167" y="1072"/>
                  </a:cubicBezTo>
                  <a:lnTo>
                    <a:pt x="1870" y="96"/>
                  </a:lnTo>
                  <a:cubicBezTo>
                    <a:pt x="2025" y="1"/>
                    <a:pt x="2287" y="1"/>
                    <a:pt x="2441" y="96"/>
                  </a:cubicBezTo>
                  <a:close/>
                </a:path>
              </a:pathLst>
            </a:custGeom>
            <a:noFill/>
            <a:ln w="2675" cap="rnd" cmpd="sng">
              <a:solidFill>
                <a:srgbClr val="3435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617" name="Google Shape;2617;p34"/>
            <p:cNvSpPr/>
            <p:nvPr/>
          </p:nvSpPr>
          <p:spPr>
            <a:xfrm>
              <a:off x="3793925" y="3532925"/>
              <a:ext cx="108075" cy="60600"/>
            </a:xfrm>
            <a:custGeom>
              <a:avLst/>
              <a:gdLst/>
              <a:ahLst/>
              <a:cxnLst/>
              <a:rect l="l" t="t" r="r" b="b"/>
              <a:pathLst>
                <a:path w="4323" h="2424" extrusionOk="0">
                  <a:moveTo>
                    <a:pt x="2155" y="1"/>
                  </a:moveTo>
                  <a:cubicBezTo>
                    <a:pt x="2051" y="1"/>
                    <a:pt x="1947" y="22"/>
                    <a:pt x="1869" y="63"/>
                  </a:cubicBezTo>
                  <a:lnTo>
                    <a:pt x="167" y="1051"/>
                  </a:lnTo>
                  <a:cubicBezTo>
                    <a:pt x="0" y="1135"/>
                    <a:pt x="0" y="1290"/>
                    <a:pt x="167" y="1373"/>
                  </a:cubicBezTo>
                  <a:lnTo>
                    <a:pt x="1881" y="2361"/>
                  </a:lnTo>
                  <a:cubicBezTo>
                    <a:pt x="1965" y="2403"/>
                    <a:pt x="2069" y="2424"/>
                    <a:pt x="2173" y="2424"/>
                  </a:cubicBezTo>
                  <a:cubicBezTo>
                    <a:pt x="2277" y="2424"/>
                    <a:pt x="2381" y="2403"/>
                    <a:pt x="2465" y="2361"/>
                  </a:cubicBezTo>
                  <a:lnTo>
                    <a:pt x="4155" y="1373"/>
                  </a:lnTo>
                  <a:cubicBezTo>
                    <a:pt x="4322" y="1290"/>
                    <a:pt x="4322" y="1135"/>
                    <a:pt x="4155" y="1051"/>
                  </a:cubicBezTo>
                  <a:lnTo>
                    <a:pt x="2441" y="63"/>
                  </a:lnTo>
                  <a:cubicBezTo>
                    <a:pt x="2363" y="22"/>
                    <a:pt x="2259" y="1"/>
                    <a:pt x="2155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618" name="Google Shape;2618;p34"/>
            <p:cNvSpPr/>
            <p:nvPr/>
          </p:nvSpPr>
          <p:spPr>
            <a:xfrm>
              <a:off x="3793925" y="3532400"/>
              <a:ext cx="108075" cy="61650"/>
            </a:xfrm>
            <a:custGeom>
              <a:avLst/>
              <a:gdLst/>
              <a:ahLst/>
              <a:cxnLst/>
              <a:rect l="l" t="t" r="r" b="b"/>
              <a:pathLst>
                <a:path w="4323" h="2466" fill="none" extrusionOk="0">
                  <a:moveTo>
                    <a:pt x="4155" y="1072"/>
                  </a:moveTo>
                  <a:cubicBezTo>
                    <a:pt x="4322" y="1156"/>
                    <a:pt x="4322" y="1311"/>
                    <a:pt x="4155" y="1394"/>
                  </a:cubicBezTo>
                  <a:lnTo>
                    <a:pt x="2465" y="2382"/>
                  </a:lnTo>
                  <a:cubicBezTo>
                    <a:pt x="2298" y="2465"/>
                    <a:pt x="2048" y="2465"/>
                    <a:pt x="1881" y="2382"/>
                  </a:cubicBezTo>
                  <a:lnTo>
                    <a:pt x="167" y="1394"/>
                  </a:lnTo>
                  <a:cubicBezTo>
                    <a:pt x="0" y="1311"/>
                    <a:pt x="0" y="1156"/>
                    <a:pt x="167" y="1072"/>
                  </a:cubicBezTo>
                  <a:lnTo>
                    <a:pt x="1869" y="84"/>
                  </a:lnTo>
                  <a:cubicBezTo>
                    <a:pt x="2024" y="1"/>
                    <a:pt x="2286" y="1"/>
                    <a:pt x="2441" y="84"/>
                  </a:cubicBezTo>
                  <a:close/>
                </a:path>
              </a:pathLst>
            </a:custGeom>
            <a:noFill/>
            <a:ln w="2675" cap="rnd" cmpd="sng">
              <a:solidFill>
                <a:srgbClr val="3435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619" name="Google Shape;2619;p34"/>
            <p:cNvSpPr/>
            <p:nvPr/>
          </p:nvSpPr>
          <p:spPr>
            <a:xfrm>
              <a:off x="3860000" y="3571100"/>
              <a:ext cx="107775" cy="60750"/>
            </a:xfrm>
            <a:custGeom>
              <a:avLst/>
              <a:gdLst/>
              <a:ahLst/>
              <a:cxnLst/>
              <a:rect l="l" t="t" r="r" b="b"/>
              <a:pathLst>
                <a:path w="4311" h="2430" extrusionOk="0">
                  <a:moveTo>
                    <a:pt x="2149" y="1"/>
                  </a:moveTo>
                  <a:cubicBezTo>
                    <a:pt x="2045" y="1"/>
                    <a:pt x="1941" y="24"/>
                    <a:pt x="1858" y="72"/>
                  </a:cubicBezTo>
                  <a:lnTo>
                    <a:pt x="155" y="1048"/>
                  </a:lnTo>
                  <a:cubicBezTo>
                    <a:pt x="0" y="1144"/>
                    <a:pt x="0" y="1287"/>
                    <a:pt x="155" y="1382"/>
                  </a:cubicBezTo>
                  <a:lnTo>
                    <a:pt x="1870" y="2358"/>
                  </a:lnTo>
                  <a:cubicBezTo>
                    <a:pt x="1953" y="2406"/>
                    <a:pt x="2057" y="2430"/>
                    <a:pt x="2161" y="2430"/>
                  </a:cubicBezTo>
                  <a:cubicBezTo>
                    <a:pt x="2265" y="2430"/>
                    <a:pt x="2370" y="2406"/>
                    <a:pt x="2453" y="2358"/>
                  </a:cubicBezTo>
                  <a:lnTo>
                    <a:pt x="4144" y="1382"/>
                  </a:lnTo>
                  <a:cubicBezTo>
                    <a:pt x="4310" y="1287"/>
                    <a:pt x="4310" y="1144"/>
                    <a:pt x="4144" y="1048"/>
                  </a:cubicBezTo>
                  <a:lnTo>
                    <a:pt x="2441" y="72"/>
                  </a:lnTo>
                  <a:cubicBezTo>
                    <a:pt x="2358" y="24"/>
                    <a:pt x="2254" y="1"/>
                    <a:pt x="214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620" name="Google Shape;2620;p34"/>
            <p:cNvSpPr/>
            <p:nvPr/>
          </p:nvSpPr>
          <p:spPr>
            <a:xfrm>
              <a:off x="3860000" y="3570500"/>
              <a:ext cx="107775" cy="61950"/>
            </a:xfrm>
            <a:custGeom>
              <a:avLst/>
              <a:gdLst/>
              <a:ahLst/>
              <a:cxnLst/>
              <a:rect l="l" t="t" r="r" b="b"/>
              <a:pathLst>
                <a:path w="4311" h="2478" fill="none" extrusionOk="0">
                  <a:moveTo>
                    <a:pt x="4144" y="1072"/>
                  </a:moveTo>
                  <a:cubicBezTo>
                    <a:pt x="4310" y="1168"/>
                    <a:pt x="4310" y="1311"/>
                    <a:pt x="4144" y="1406"/>
                  </a:cubicBezTo>
                  <a:lnTo>
                    <a:pt x="2453" y="2382"/>
                  </a:lnTo>
                  <a:cubicBezTo>
                    <a:pt x="2286" y="2477"/>
                    <a:pt x="2036" y="2477"/>
                    <a:pt x="1870" y="2382"/>
                  </a:cubicBezTo>
                  <a:lnTo>
                    <a:pt x="155" y="1406"/>
                  </a:lnTo>
                  <a:cubicBezTo>
                    <a:pt x="0" y="1311"/>
                    <a:pt x="0" y="1168"/>
                    <a:pt x="155" y="1072"/>
                  </a:cubicBezTo>
                  <a:lnTo>
                    <a:pt x="1858" y="96"/>
                  </a:lnTo>
                  <a:cubicBezTo>
                    <a:pt x="2024" y="1"/>
                    <a:pt x="2274" y="1"/>
                    <a:pt x="2441" y="96"/>
                  </a:cubicBezTo>
                  <a:close/>
                </a:path>
              </a:pathLst>
            </a:custGeom>
            <a:noFill/>
            <a:ln w="2675" cap="rnd" cmpd="sng">
              <a:solidFill>
                <a:srgbClr val="3435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621" name="Google Shape;2621;p34"/>
            <p:cNvSpPr/>
            <p:nvPr/>
          </p:nvSpPr>
          <p:spPr>
            <a:xfrm>
              <a:off x="3927850" y="3610100"/>
              <a:ext cx="108075" cy="60825"/>
            </a:xfrm>
            <a:custGeom>
              <a:avLst/>
              <a:gdLst/>
              <a:ahLst/>
              <a:cxnLst/>
              <a:rect l="l" t="t" r="r" b="b"/>
              <a:pathLst>
                <a:path w="4323" h="2433" extrusionOk="0">
                  <a:moveTo>
                    <a:pt x="2156" y="0"/>
                  </a:moveTo>
                  <a:cubicBezTo>
                    <a:pt x="2052" y="0"/>
                    <a:pt x="1948" y="24"/>
                    <a:pt x="1870" y="72"/>
                  </a:cubicBezTo>
                  <a:lnTo>
                    <a:pt x="168" y="1060"/>
                  </a:lnTo>
                  <a:cubicBezTo>
                    <a:pt x="1" y="1143"/>
                    <a:pt x="1" y="1298"/>
                    <a:pt x="168" y="1382"/>
                  </a:cubicBezTo>
                  <a:lnTo>
                    <a:pt x="1882" y="2370"/>
                  </a:lnTo>
                  <a:cubicBezTo>
                    <a:pt x="1965" y="2411"/>
                    <a:pt x="2070" y="2432"/>
                    <a:pt x="2174" y="2432"/>
                  </a:cubicBezTo>
                  <a:cubicBezTo>
                    <a:pt x="2278" y="2432"/>
                    <a:pt x="2382" y="2411"/>
                    <a:pt x="2465" y="2370"/>
                  </a:cubicBezTo>
                  <a:lnTo>
                    <a:pt x="4156" y="1382"/>
                  </a:lnTo>
                  <a:cubicBezTo>
                    <a:pt x="4323" y="1298"/>
                    <a:pt x="4323" y="1143"/>
                    <a:pt x="4156" y="1060"/>
                  </a:cubicBezTo>
                  <a:lnTo>
                    <a:pt x="2442" y="72"/>
                  </a:lnTo>
                  <a:cubicBezTo>
                    <a:pt x="2364" y="24"/>
                    <a:pt x="2260" y="0"/>
                    <a:pt x="215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622" name="Google Shape;2622;p34"/>
            <p:cNvSpPr/>
            <p:nvPr/>
          </p:nvSpPr>
          <p:spPr>
            <a:xfrm>
              <a:off x="3927850" y="3609500"/>
              <a:ext cx="108075" cy="61950"/>
            </a:xfrm>
            <a:custGeom>
              <a:avLst/>
              <a:gdLst/>
              <a:ahLst/>
              <a:cxnLst/>
              <a:rect l="l" t="t" r="r" b="b"/>
              <a:pathLst>
                <a:path w="4323" h="2478" fill="none" extrusionOk="0">
                  <a:moveTo>
                    <a:pt x="4156" y="1084"/>
                  </a:moveTo>
                  <a:cubicBezTo>
                    <a:pt x="4323" y="1167"/>
                    <a:pt x="4323" y="1322"/>
                    <a:pt x="4156" y="1406"/>
                  </a:cubicBezTo>
                  <a:lnTo>
                    <a:pt x="2465" y="2394"/>
                  </a:lnTo>
                  <a:cubicBezTo>
                    <a:pt x="2299" y="2477"/>
                    <a:pt x="2049" y="2477"/>
                    <a:pt x="1882" y="2394"/>
                  </a:cubicBezTo>
                  <a:lnTo>
                    <a:pt x="168" y="1406"/>
                  </a:lnTo>
                  <a:cubicBezTo>
                    <a:pt x="1" y="1322"/>
                    <a:pt x="1" y="1167"/>
                    <a:pt x="168" y="1084"/>
                  </a:cubicBezTo>
                  <a:lnTo>
                    <a:pt x="1870" y="96"/>
                  </a:lnTo>
                  <a:cubicBezTo>
                    <a:pt x="2025" y="1"/>
                    <a:pt x="2287" y="1"/>
                    <a:pt x="2442" y="96"/>
                  </a:cubicBezTo>
                  <a:close/>
                </a:path>
              </a:pathLst>
            </a:custGeom>
            <a:noFill/>
            <a:ln w="2675" cap="rnd" cmpd="sng">
              <a:solidFill>
                <a:srgbClr val="3435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623" name="Google Shape;2623;p34"/>
            <p:cNvSpPr/>
            <p:nvPr/>
          </p:nvSpPr>
          <p:spPr>
            <a:xfrm>
              <a:off x="3993650" y="3648500"/>
              <a:ext cx="108075" cy="60750"/>
            </a:xfrm>
            <a:custGeom>
              <a:avLst/>
              <a:gdLst/>
              <a:ahLst/>
              <a:cxnLst/>
              <a:rect l="l" t="t" r="r" b="b"/>
              <a:pathLst>
                <a:path w="4323" h="2430" extrusionOk="0">
                  <a:moveTo>
                    <a:pt x="2157" y="0"/>
                  </a:moveTo>
                  <a:cubicBezTo>
                    <a:pt x="2051" y="0"/>
                    <a:pt x="1947" y="24"/>
                    <a:pt x="1869" y="72"/>
                  </a:cubicBezTo>
                  <a:lnTo>
                    <a:pt x="167" y="1048"/>
                  </a:lnTo>
                  <a:cubicBezTo>
                    <a:pt x="0" y="1143"/>
                    <a:pt x="0" y="1286"/>
                    <a:pt x="167" y="1381"/>
                  </a:cubicBezTo>
                  <a:lnTo>
                    <a:pt x="1881" y="2358"/>
                  </a:lnTo>
                  <a:cubicBezTo>
                    <a:pt x="1965" y="2405"/>
                    <a:pt x="2069" y="2429"/>
                    <a:pt x="2173" y="2429"/>
                  </a:cubicBezTo>
                  <a:cubicBezTo>
                    <a:pt x="2277" y="2429"/>
                    <a:pt x="2381" y="2405"/>
                    <a:pt x="2465" y="2358"/>
                  </a:cubicBezTo>
                  <a:lnTo>
                    <a:pt x="4155" y="1381"/>
                  </a:lnTo>
                  <a:cubicBezTo>
                    <a:pt x="4322" y="1286"/>
                    <a:pt x="4322" y="1143"/>
                    <a:pt x="4155" y="1048"/>
                  </a:cubicBezTo>
                  <a:lnTo>
                    <a:pt x="2453" y="72"/>
                  </a:lnTo>
                  <a:cubicBezTo>
                    <a:pt x="2370" y="24"/>
                    <a:pt x="2262" y="0"/>
                    <a:pt x="215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624" name="Google Shape;2624;p34"/>
            <p:cNvSpPr/>
            <p:nvPr/>
          </p:nvSpPr>
          <p:spPr>
            <a:xfrm>
              <a:off x="3993650" y="3647900"/>
              <a:ext cx="108075" cy="61925"/>
            </a:xfrm>
            <a:custGeom>
              <a:avLst/>
              <a:gdLst/>
              <a:ahLst/>
              <a:cxnLst/>
              <a:rect l="l" t="t" r="r" b="b"/>
              <a:pathLst>
                <a:path w="4323" h="2477" fill="none" extrusionOk="0">
                  <a:moveTo>
                    <a:pt x="4155" y="1072"/>
                  </a:moveTo>
                  <a:cubicBezTo>
                    <a:pt x="4322" y="1167"/>
                    <a:pt x="4322" y="1310"/>
                    <a:pt x="4155" y="1405"/>
                  </a:cubicBezTo>
                  <a:lnTo>
                    <a:pt x="2465" y="2382"/>
                  </a:lnTo>
                  <a:cubicBezTo>
                    <a:pt x="2298" y="2477"/>
                    <a:pt x="2048" y="2477"/>
                    <a:pt x="1881" y="2382"/>
                  </a:cubicBezTo>
                  <a:lnTo>
                    <a:pt x="167" y="1405"/>
                  </a:lnTo>
                  <a:cubicBezTo>
                    <a:pt x="0" y="1310"/>
                    <a:pt x="0" y="1167"/>
                    <a:pt x="167" y="1072"/>
                  </a:cubicBezTo>
                  <a:lnTo>
                    <a:pt x="1869" y="96"/>
                  </a:lnTo>
                  <a:cubicBezTo>
                    <a:pt x="2024" y="0"/>
                    <a:pt x="2286" y="0"/>
                    <a:pt x="2453" y="96"/>
                  </a:cubicBezTo>
                  <a:close/>
                </a:path>
              </a:pathLst>
            </a:custGeom>
            <a:noFill/>
            <a:ln w="2675" cap="rnd" cmpd="sng">
              <a:solidFill>
                <a:srgbClr val="3435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625" name="Google Shape;2625;p34"/>
            <p:cNvSpPr/>
            <p:nvPr/>
          </p:nvSpPr>
          <p:spPr>
            <a:xfrm>
              <a:off x="4059425" y="3686225"/>
              <a:ext cx="107775" cy="60600"/>
            </a:xfrm>
            <a:custGeom>
              <a:avLst/>
              <a:gdLst/>
              <a:ahLst/>
              <a:cxnLst/>
              <a:rect l="l" t="t" r="r" b="b"/>
              <a:pathLst>
                <a:path w="4311" h="2424" extrusionOk="0">
                  <a:moveTo>
                    <a:pt x="2145" y="0"/>
                  </a:moveTo>
                  <a:cubicBezTo>
                    <a:pt x="2039" y="0"/>
                    <a:pt x="1935" y="21"/>
                    <a:pt x="1858" y="63"/>
                  </a:cubicBezTo>
                  <a:lnTo>
                    <a:pt x="155" y="1051"/>
                  </a:lnTo>
                  <a:cubicBezTo>
                    <a:pt x="0" y="1134"/>
                    <a:pt x="0" y="1289"/>
                    <a:pt x="155" y="1373"/>
                  </a:cubicBezTo>
                  <a:lnTo>
                    <a:pt x="1870" y="2361"/>
                  </a:lnTo>
                  <a:cubicBezTo>
                    <a:pt x="1953" y="2402"/>
                    <a:pt x="2057" y="2423"/>
                    <a:pt x="2161" y="2423"/>
                  </a:cubicBezTo>
                  <a:cubicBezTo>
                    <a:pt x="2266" y="2423"/>
                    <a:pt x="2370" y="2402"/>
                    <a:pt x="2453" y="2361"/>
                  </a:cubicBezTo>
                  <a:lnTo>
                    <a:pt x="4144" y="1373"/>
                  </a:lnTo>
                  <a:cubicBezTo>
                    <a:pt x="4311" y="1289"/>
                    <a:pt x="4311" y="1134"/>
                    <a:pt x="4144" y="1051"/>
                  </a:cubicBezTo>
                  <a:lnTo>
                    <a:pt x="2441" y="63"/>
                  </a:lnTo>
                  <a:cubicBezTo>
                    <a:pt x="2358" y="21"/>
                    <a:pt x="2251" y="0"/>
                    <a:pt x="214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626" name="Google Shape;2626;p34"/>
            <p:cNvSpPr/>
            <p:nvPr/>
          </p:nvSpPr>
          <p:spPr>
            <a:xfrm>
              <a:off x="4059425" y="3685700"/>
              <a:ext cx="107775" cy="61650"/>
            </a:xfrm>
            <a:custGeom>
              <a:avLst/>
              <a:gdLst/>
              <a:ahLst/>
              <a:cxnLst/>
              <a:rect l="l" t="t" r="r" b="b"/>
              <a:pathLst>
                <a:path w="4311" h="2466" fill="none" extrusionOk="0">
                  <a:moveTo>
                    <a:pt x="4144" y="1072"/>
                  </a:moveTo>
                  <a:cubicBezTo>
                    <a:pt x="4311" y="1155"/>
                    <a:pt x="4311" y="1310"/>
                    <a:pt x="4144" y="1394"/>
                  </a:cubicBezTo>
                  <a:lnTo>
                    <a:pt x="2453" y="2382"/>
                  </a:lnTo>
                  <a:cubicBezTo>
                    <a:pt x="2286" y="2465"/>
                    <a:pt x="2036" y="2465"/>
                    <a:pt x="1870" y="2382"/>
                  </a:cubicBezTo>
                  <a:lnTo>
                    <a:pt x="155" y="1394"/>
                  </a:lnTo>
                  <a:cubicBezTo>
                    <a:pt x="0" y="1310"/>
                    <a:pt x="0" y="1155"/>
                    <a:pt x="155" y="1072"/>
                  </a:cubicBezTo>
                  <a:lnTo>
                    <a:pt x="1858" y="84"/>
                  </a:lnTo>
                  <a:cubicBezTo>
                    <a:pt x="2013" y="1"/>
                    <a:pt x="2275" y="1"/>
                    <a:pt x="2441" y="84"/>
                  </a:cubicBezTo>
                  <a:close/>
                </a:path>
              </a:pathLst>
            </a:custGeom>
            <a:noFill/>
            <a:ln w="2675" cap="rnd" cmpd="sng">
              <a:solidFill>
                <a:srgbClr val="3435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627" name="Google Shape;2627;p34"/>
            <p:cNvSpPr/>
            <p:nvPr/>
          </p:nvSpPr>
          <p:spPr>
            <a:xfrm>
              <a:off x="4125200" y="3724100"/>
              <a:ext cx="107775" cy="60750"/>
            </a:xfrm>
            <a:custGeom>
              <a:avLst/>
              <a:gdLst/>
              <a:ahLst/>
              <a:cxnLst/>
              <a:rect l="l" t="t" r="r" b="b"/>
              <a:pathLst>
                <a:path w="4311" h="2430" extrusionOk="0">
                  <a:moveTo>
                    <a:pt x="2150" y="0"/>
                  </a:moveTo>
                  <a:cubicBezTo>
                    <a:pt x="2046" y="0"/>
                    <a:pt x="1941" y="24"/>
                    <a:pt x="1858" y="72"/>
                  </a:cubicBezTo>
                  <a:lnTo>
                    <a:pt x="156" y="1048"/>
                  </a:lnTo>
                  <a:cubicBezTo>
                    <a:pt x="1" y="1143"/>
                    <a:pt x="1" y="1286"/>
                    <a:pt x="156" y="1382"/>
                  </a:cubicBezTo>
                  <a:lnTo>
                    <a:pt x="1870" y="2358"/>
                  </a:lnTo>
                  <a:cubicBezTo>
                    <a:pt x="1953" y="2406"/>
                    <a:pt x="2058" y="2429"/>
                    <a:pt x="2162" y="2429"/>
                  </a:cubicBezTo>
                  <a:cubicBezTo>
                    <a:pt x="2266" y="2429"/>
                    <a:pt x="2370" y="2406"/>
                    <a:pt x="2453" y="2358"/>
                  </a:cubicBezTo>
                  <a:lnTo>
                    <a:pt x="4144" y="1382"/>
                  </a:lnTo>
                  <a:cubicBezTo>
                    <a:pt x="4311" y="1286"/>
                    <a:pt x="4311" y="1143"/>
                    <a:pt x="4144" y="1048"/>
                  </a:cubicBezTo>
                  <a:lnTo>
                    <a:pt x="2442" y="72"/>
                  </a:lnTo>
                  <a:cubicBezTo>
                    <a:pt x="2358" y="24"/>
                    <a:pt x="2254" y="0"/>
                    <a:pt x="215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628" name="Google Shape;2628;p34"/>
            <p:cNvSpPr/>
            <p:nvPr/>
          </p:nvSpPr>
          <p:spPr>
            <a:xfrm>
              <a:off x="4125200" y="3723500"/>
              <a:ext cx="107775" cy="61950"/>
            </a:xfrm>
            <a:custGeom>
              <a:avLst/>
              <a:gdLst/>
              <a:ahLst/>
              <a:cxnLst/>
              <a:rect l="l" t="t" r="r" b="b"/>
              <a:pathLst>
                <a:path w="4311" h="2478" fill="none" extrusionOk="0">
                  <a:moveTo>
                    <a:pt x="4144" y="1072"/>
                  </a:moveTo>
                  <a:cubicBezTo>
                    <a:pt x="4311" y="1167"/>
                    <a:pt x="4311" y="1310"/>
                    <a:pt x="4144" y="1406"/>
                  </a:cubicBezTo>
                  <a:lnTo>
                    <a:pt x="2453" y="2382"/>
                  </a:lnTo>
                  <a:cubicBezTo>
                    <a:pt x="2287" y="2477"/>
                    <a:pt x="2037" y="2477"/>
                    <a:pt x="1870" y="2382"/>
                  </a:cubicBezTo>
                  <a:lnTo>
                    <a:pt x="156" y="1406"/>
                  </a:lnTo>
                  <a:cubicBezTo>
                    <a:pt x="1" y="1310"/>
                    <a:pt x="1" y="1167"/>
                    <a:pt x="156" y="1072"/>
                  </a:cubicBezTo>
                  <a:lnTo>
                    <a:pt x="1858" y="96"/>
                  </a:lnTo>
                  <a:cubicBezTo>
                    <a:pt x="2025" y="1"/>
                    <a:pt x="2275" y="1"/>
                    <a:pt x="2442" y="96"/>
                  </a:cubicBezTo>
                  <a:close/>
                </a:path>
              </a:pathLst>
            </a:custGeom>
            <a:noFill/>
            <a:ln w="2675" cap="rnd" cmpd="sng">
              <a:solidFill>
                <a:srgbClr val="3435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629" name="Google Shape;2629;p34"/>
            <p:cNvSpPr/>
            <p:nvPr/>
          </p:nvSpPr>
          <p:spPr>
            <a:xfrm>
              <a:off x="4192475" y="3763100"/>
              <a:ext cx="108075" cy="60750"/>
            </a:xfrm>
            <a:custGeom>
              <a:avLst/>
              <a:gdLst/>
              <a:ahLst/>
              <a:cxnLst/>
              <a:rect l="l" t="t" r="r" b="b"/>
              <a:pathLst>
                <a:path w="4323" h="2430" extrusionOk="0">
                  <a:moveTo>
                    <a:pt x="2150" y="0"/>
                  </a:moveTo>
                  <a:cubicBezTo>
                    <a:pt x="2045" y="0"/>
                    <a:pt x="1941" y="24"/>
                    <a:pt x="1858" y="72"/>
                  </a:cubicBezTo>
                  <a:lnTo>
                    <a:pt x="167" y="1048"/>
                  </a:lnTo>
                  <a:cubicBezTo>
                    <a:pt x="1" y="1143"/>
                    <a:pt x="1" y="1286"/>
                    <a:pt x="167" y="1381"/>
                  </a:cubicBezTo>
                  <a:lnTo>
                    <a:pt x="1870" y="2358"/>
                  </a:lnTo>
                  <a:cubicBezTo>
                    <a:pt x="1953" y="2405"/>
                    <a:pt x="2060" y="2429"/>
                    <a:pt x="2166" y="2429"/>
                  </a:cubicBezTo>
                  <a:cubicBezTo>
                    <a:pt x="2272" y="2429"/>
                    <a:pt x="2376" y="2405"/>
                    <a:pt x="2453" y="2358"/>
                  </a:cubicBezTo>
                  <a:lnTo>
                    <a:pt x="4156" y="1381"/>
                  </a:lnTo>
                  <a:cubicBezTo>
                    <a:pt x="4323" y="1286"/>
                    <a:pt x="4323" y="1143"/>
                    <a:pt x="4156" y="1048"/>
                  </a:cubicBezTo>
                  <a:lnTo>
                    <a:pt x="2441" y="72"/>
                  </a:lnTo>
                  <a:cubicBezTo>
                    <a:pt x="2358" y="24"/>
                    <a:pt x="2254" y="0"/>
                    <a:pt x="215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630" name="Google Shape;2630;p34"/>
            <p:cNvSpPr/>
            <p:nvPr/>
          </p:nvSpPr>
          <p:spPr>
            <a:xfrm>
              <a:off x="4192475" y="3762500"/>
              <a:ext cx="108075" cy="61925"/>
            </a:xfrm>
            <a:custGeom>
              <a:avLst/>
              <a:gdLst/>
              <a:ahLst/>
              <a:cxnLst/>
              <a:rect l="l" t="t" r="r" b="b"/>
              <a:pathLst>
                <a:path w="4323" h="2477" fill="none" extrusionOk="0">
                  <a:moveTo>
                    <a:pt x="4156" y="1072"/>
                  </a:moveTo>
                  <a:cubicBezTo>
                    <a:pt x="4323" y="1167"/>
                    <a:pt x="4323" y="1310"/>
                    <a:pt x="4156" y="1405"/>
                  </a:cubicBezTo>
                  <a:lnTo>
                    <a:pt x="2453" y="2382"/>
                  </a:lnTo>
                  <a:cubicBezTo>
                    <a:pt x="2298" y="2477"/>
                    <a:pt x="2037" y="2477"/>
                    <a:pt x="1870" y="2382"/>
                  </a:cubicBezTo>
                  <a:lnTo>
                    <a:pt x="167" y="1405"/>
                  </a:lnTo>
                  <a:cubicBezTo>
                    <a:pt x="1" y="1310"/>
                    <a:pt x="1" y="1167"/>
                    <a:pt x="167" y="1072"/>
                  </a:cubicBezTo>
                  <a:lnTo>
                    <a:pt x="1858" y="96"/>
                  </a:lnTo>
                  <a:cubicBezTo>
                    <a:pt x="2025" y="0"/>
                    <a:pt x="2275" y="0"/>
                    <a:pt x="2441" y="96"/>
                  </a:cubicBezTo>
                  <a:close/>
                </a:path>
              </a:pathLst>
            </a:custGeom>
            <a:noFill/>
            <a:ln w="2675" cap="rnd" cmpd="sng">
              <a:solidFill>
                <a:srgbClr val="3435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631" name="Google Shape;2631;p34"/>
            <p:cNvSpPr/>
            <p:nvPr/>
          </p:nvSpPr>
          <p:spPr>
            <a:xfrm>
              <a:off x="3286125" y="3321900"/>
              <a:ext cx="154500" cy="87900"/>
            </a:xfrm>
            <a:custGeom>
              <a:avLst/>
              <a:gdLst/>
              <a:ahLst/>
              <a:cxnLst/>
              <a:rect l="l" t="t" r="r" b="b"/>
              <a:pathLst>
                <a:path w="6180" h="3516" extrusionOk="0">
                  <a:moveTo>
                    <a:pt x="2149" y="0"/>
                  </a:moveTo>
                  <a:cubicBezTo>
                    <a:pt x="2045" y="0"/>
                    <a:pt x="1941" y="21"/>
                    <a:pt x="1857" y="63"/>
                  </a:cubicBezTo>
                  <a:lnTo>
                    <a:pt x="167" y="1051"/>
                  </a:lnTo>
                  <a:cubicBezTo>
                    <a:pt x="0" y="1134"/>
                    <a:pt x="0" y="1289"/>
                    <a:pt x="167" y="1372"/>
                  </a:cubicBezTo>
                  <a:lnTo>
                    <a:pt x="3739" y="3444"/>
                  </a:lnTo>
                  <a:cubicBezTo>
                    <a:pt x="3822" y="3492"/>
                    <a:pt x="3926" y="3516"/>
                    <a:pt x="4030" y="3516"/>
                  </a:cubicBezTo>
                  <a:cubicBezTo>
                    <a:pt x="4134" y="3516"/>
                    <a:pt x="4239" y="3492"/>
                    <a:pt x="4322" y="3444"/>
                  </a:cubicBezTo>
                  <a:lnTo>
                    <a:pt x="6013" y="2468"/>
                  </a:lnTo>
                  <a:cubicBezTo>
                    <a:pt x="6179" y="2373"/>
                    <a:pt x="6179" y="2230"/>
                    <a:pt x="6013" y="2134"/>
                  </a:cubicBezTo>
                  <a:lnTo>
                    <a:pt x="2441" y="63"/>
                  </a:lnTo>
                  <a:cubicBezTo>
                    <a:pt x="2357" y="21"/>
                    <a:pt x="2253" y="0"/>
                    <a:pt x="214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632" name="Google Shape;2632;p34"/>
            <p:cNvSpPr/>
            <p:nvPr/>
          </p:nvSpPr>
          <p:spPr>
            <a:xfrm>
              <a:off x="3286125" y="3321375"/>
              <a:ext cx="154500" cy="89025"/>
            </a:xfrm>
            <a:custGeom>
              <a:avLst/>
              <a:gdLst/>
              <a:ahLst/>
              <a:cxnLst/>
              <a:rect l="l" t="t" r="r" b="b"/>
              <a:pathLst>
                <a:path w="6180" h="3561" fill="none" extrusionOk="0">
                  <a:moveTo>
                    <a:pt x="6013" y="2155"/>
                  </a:moveTo>
                  <a:cubicBezTo>
                    <a:pt x="6179" y="2251"/>
                    <a:pt x="6179" y="2394"/>
                    <a:pt x="6013" y="2489"/>
                  </a:cubicBezTo>
                  <a:lnTo>
                    <a:pt x="4322" y="3465"/>
                  </a:lnTo>
                  <a:cubicBezTo>
                    <a:pt x="4155" y="3560"/>
                    <a:pt x="3905" y="3560"/>
                    <a:pt x="3739" y="3465"/>
                  </a:cubicBezTo>
                  <a:lnTo>
                    <a:pt x="167" y="1393"/>
                  </a:lnTo>
                  <a:cubicBezTo>
                    <a:pt x="0" y="1310"/>
                    <a:pt x="0" y="1155"/>
                    <a:pt x="167" y="1072"/>
                  </a:cubicBezTo>
                  <a:lnTo>
                    <a:pt x="1857" y="84"/>
                  </a:lnTo>
                  <a:cubicBezTo>
                    <a:pt x="2024" y="0"/>
                    <a:pt x="2274" y="0"/>
                    <a:pt x="2441" y="84"/>
                  </a:cubicBezTo>
                  <a:close/>
                </a:path>
              </a:pathLst>
            </a:custGeom>
            <a:noFill/>
            <a:ln w="2675" cap="rnd" cmpd="sng">
              <a:solidFill>
                <a:srgbClr val="3435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633" name="Google Shape;2633;p34"/>
            <p:cNvSpPr/>
            <p:nvPr/>
          </p:nvSpPr>
          <p:spPr>
            <a:xfrm>
              <a:off x="3397725" y="3386550"/>
              <a:ext cx="108075" cy="60750"/>
            </a:xfrm>
            <a:custGeom>
              <a:avLst/>
              <a:gdLst/>
              <a:ahLst/>
              <a:cxnLst/>
              <a:rect l="l" t="t" r="r" b="b"/>
              <a:pathLst>
                <a:path w="4323" h="2430" extrusionOk="0">
                  <a:moveTo>
                    <a:pt x="2150" y="1"/>
                  </a:moveTo>
                  <a:cubicBezTo>
                    <a:pt x="2046" y="1"/>
                    <a:pt x="1942" y="25"/>
                    <a:pt x="1858" y="72"/>
                  </a:cubicBezTo>
                  <a:lnTo>
                    <a:pt x="168" y="1049"/>
                  </a:lnTo>
                  <a:cubicBezTo>
                    <a:pt x="1" y="1144"/>
                    <a:pt x="1" y="1287"/>
                    <a:pt x="168" y="1382"/>
                  </a:cubicBezTo>
                  <a:lnTo>
                    <a:pt x="1882" y="2358"/>
                  </a:lnTo>
                  <a:cubicBezTo>
                    <a:pt x="1959" y="2406"/>
                    <a:pt x="2064" y="2430"/>
                    <a:pt x="2168" y="2430"/>
                  </a:cubicBezTo>
                  <a:cubicBezTo>
                    <a:pt x="2272" y="2430"/>
                    <a:pt x="2376" y="2406"/>
                    <a:pt x="2454" y="2358"/>
                  </a:cubicBezTo>
                  <a:lnTo>
                    <a:pt x="4156" y="1382"/>
                  </a:lnTo>
                  <a:cubicBezTo>
                    <a:pt x="4323" y="1287"/>
                    <a:pt x="4323" y="1144"/>
                    <a:pt x="4156" y="1049"/>
                  </a:cubicBezTo>
                  <a:lnTo>
                    <a:pt x="2442" y="72"/>
                  </a:lnTo>
                  <a:cubicBezTo>
                    <a:pt x="2358" y="25"/>
                    <a:pt x="2254" y="1"/>
                    <a:pt x="215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634" name="Google Shape;2634;p34"/>
            <p:cNvSpPr/>
            <p:nvPr/>
          </p:nvSpPr>
          <p:spPr>
            <a:xfrm>
              <a:off x="3397725" y="3385975"/>
              <a:ext cx="108075" cy="61925"/>
            </a:xfrm>
            <a:custGeom>
              <a:avLst/>
              <a:gdLst/>
              <a:ahLst/>
              <a:cxnLst/>
              <a:rect l="l" t="t" r="r" b="b"/>
              <a:pathLst>
                <a:path w="4323" h="2477" fill="none" extrusionOk="0">
                  <a:moveTo>
                    <a:pt x="4156" y="1072"/>
                  </a:moveTo>
                  <a:cubicBezTo>
                    <a:pt x="4323" y="1167"/>
                    <a:pt x="4323" y="1310"/>
                    <a:pt x="4156" y="1405"/>
                  </a:cubicBezTo>
                  <a:lnTo>
                    <a:pt x="2454" y="2381"/>
                  </a:lnTo>
                  <a:cubicBezTo>
                    <a:pt x="2299" y="2477"/>
                    <a:pt x="2037" y="2477"/>
                    <a:pt x="1882" y="2381"/>
                  </a:cubicBezTo>
                  <a:lnTo>
                    <a:pt x="168" y="1405"/>
                  </a:lnTo>
                  <a:cubicBezTo>
                    <a:pt x="1" y="1310"/>
                    <a:pt x="1" y="1167"/>
                    <a:pt x="168" y="1072"/>
                  </a:cubicBezTo>
                  <a:lnTo>
                    <a:pt x="1858" y="95"/>
                  </a:lnTo>
                  <a:cubicBezTo>
                    <a:pt x="2025" y="0"/>
                    <a:pt x="2275" y="0"/>
                    <a:pt x="2442" y="95"/>
                  </a:cubicBezTo>
                  <a:close/>
                </a:path>
              </a:pathLst>
            </a:custGeom>
            <a:noFill/>
            <a:ln w="2675" cap="rnd" cmpd="sng">
              <a:solidFill>
                <a:srgbClr val="3435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635" name="Google Shape;2635;p34"/>
            <p:cNvSpPr/>
            <p:nvPr/>
          </p:nvSpPr>
          <p:spPr>
            <a:xfrm>
              <a:off x="3464100" y="3424575"/>
              <a:ext cx="107775" cy="60600"/>
            </a:xfrm>
            <a:custGeom>
              <a:avLst/>
              <a:gdLst/>
              <a:ahLst/>
              <a:cxnLst/>
              <a:rect l="l" t="t" r="r" b="b"/>
              <a:pathLst>
                <a:path w="4311" h="2424" extrusionOk="0">
                  <a:moveTo>
                    <a:pt x="2150" y="1"/>
                  </a:moveTo>
                  <a:cubicBezTo>
                    <a:pt x="2046" y="1"/>
                    <a:pt x="1942" y="22"/>
                    <a:pt x="1858" y="63"/>
                  </a:cubicBezTo>
                  <a:lnTo>
                    <a:pt x="156" y="1052"/>
                  </a:lnTo>
                  <a:cubicBezTo>
                    <a:pt x="1" y="1135"/>
                    <a:pt x="1" y="1290"/>
                    <a:pt x="156" y="1373"/>
                  </a:cubicBezTo>
                  <a:lnTo>
                    <a:pt x="1870" y="2361"/>
                  </a:lnTo>
                  <a:cubicBezTo>
                    <a:pt x="1954" y="2403"/>
                    <a:pt x="2058" y="2424"/>
                    <a:pt x="2162" y="2424"/>
                  </a:cubicBezTo>
                  <a:cubicBezTo>
                    <a:pt x="2266" y="2424"/>
                    <a:pt x="2370" y="2403"/>
                    <a:pt x="2454" y="2361"/>
                  </a:cubicBezTo>
                  <a:lnTo>
                    <a:pt x="4144" y="1373"/>
                  </a:lnTo>
                  <a:cubicBezTo>
                    <a:pt x="4311" y="1290"/>
                    <a:pt x="4311" y="1135"/>
                    <a:pt x="4144" y="1052"/>
                  </a:cubicBezTo>
                  <a:lnTo>
                    <a:pt x="2442" y="63"/>
                  </a:lnTo>
                  <a:cubicBezTo>
                    <a:pt x="2358" y="22"/>
                    <a:pt x="2254" y="1"/>
                    <a:pt x="215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636" name="Google Shape;2636;p34"/>
            <p:cNvSpPr/>
            <p:nvPr/>
          </p:nvSpPr>
          <p:spPr>
            <a:xfrm>
              <a:off x="3464100" y="3424075"/>
              <a:ext cx="107775" cy="61625"/>
            </a:xfrm>
            <a:custGeom>
              <a:avLst/>
              <a:gdLst/>
              <a:ahLst/>
              <a:cxnLst/>
              <a:rect l="l" t="t" r="r" b="b"/>
              <a:pathLst>
                <a:path w="4311" h="2465" fill="none" extrusionOk="0">
                  <a:moveTo>
                    <a:pt x="4144" y="1072"/>
                  </a:moveTo>
                  <a:cubicBezTo>
                    <a:pt x="4311" y="1155"/>
                    <a:pt x="4311" y="1310"/>
                    <a:pt x="4144" y="1393"/>
                  </a:cubicBezTo>
                  <a:lnTo>
                    <a:pt x="2454" y="2381"/>
                  </a:lnTo>
                  <a:cubicBezTo>
                    <a:pt x="2287" y="2465"/>
                    <a:pt x="2037" y="2465"/>
                    <a:pt x="1870" y="2381"/>
                  </a:cubicBezTo>
                  <a:lnTo>
                    <a:pt x="156" y="1393"/>
                  </a:lnTo>
                  <a:cubicBezTo>
                    <a:pt x="1" y="1310"/>
                    <a:pt x="1" y="1155"/>
                    <a:pt x="156" y="1072"/>
                  </a:cubicBezTo>
                  <a:lnTo>
                    <a:pt x="1858" y="83"/>
                  </a:lnTo>
                  <a:cubicBezTo>
                    <a:pt x="2025" y="0"/>
                    <a:pt x="2275" y="0"/>
                    <a:pt x="2442" y="83"/>
                  </a:cubicBezTo>
                  <a:close/>
                </a:path>
              </a:pathLst>
            </a:custGeom>
            <a:noFill/>
            <a:ln w="2675" cap="rnd" cmpd="sng">
              <a:solidFill>
                <a:srgbClr val="3435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637" name="Google Shape;2637;p34"/>
            <p:cNvSpPr/>
            <p:nvPr/>
          </p:nvSpPr>
          <p:spPr>
            <a:xfrm>
              <a:off x="3531375" y="3463650"/>
              <a:ext cx="107775" cy="60750"/>
            </a:xfrm>
            <a:custGeom>
              <a:avLst/>
              <a:gdLst/>
              <a:ahLst/>
              <a:cxnLst/>
              <a:rect l="l" t="t" r="r" b="b"/>
              <a:pathLst>
                <a:path w="4311" h="2430" extrusionOk="0">
                  <a:moveTo>
                    <a:pt x="2150" y="1"/>
                  </a:moveTo>
                  <a:cubicBezTo>
                    <a:pt x="2046" y="1"/>
                    <a:pt x="1941" y="24"/>
                    <a:pt x="1858" y="72"/>
                  </a:cubicBezTo>
                  <a:lnTo>
                    <a:pt x="167" y="1048"/>
                  </a:lnTo>
                  <a:cubicBezTo>
                    <a:pt x="1" y="1144"/>
                    <a:pt x="1" y="1286"/>
                    <a:pt x="167" y="1382"/>
                  </a:cubicBezTo>
                  <a:lnTo>
                    <a:pt x="1870" y="2358"/>
                  </a:lnTo>
                  <a:cubicBezTo>
                    <a:pt x="1953" y="2406"/>
                    <a:pt x="2058" y="2429"/>
                    <a:pt x="2162" y="2429"/>
                  </a:cubicBezTo>
                  <a:cubicBezTo>
                    <a:pt x="2266" y="2429"/>
                    <a:pt x="2370" y="2406"/>
                    <a:pt x="2453" y="2358"/>
                  </a:cubicBezTo>
                  <a:lnTo>
                    <a:pt x="4156" y="1382"/>
                  </a:lnTo>
                  <a:cubicBezTo>
                    <a:pt x="4311" y="1286"/>
                    <a:pt x="4311" y="1144"/>
                    <a:pt x="4156" y="1048"/>
                  </a:cubicBezTo>
                  <a:lnTo>
                    <a:pt x="2442" y="72"/>
                  </a:lnTo>
                  <a:cubicBezTo>
                    <a:pt x="2358" y="24"/>
                    <a:pt x="2254" y="1"/>
                    <a:pt x="215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638" name="Google Shape;2638;p34"/>
            <p:cNvSpPr/>
            <p:nvPr/>
          </p:nvSpPr>
          <p:spPr>
            <a:xfrm>
              <a:off x="3531375" y="3463050"/>
              <a:ext cx="107775" cy="61950"/>
            </a:xfrm>
            <a:custGeom>
              <a:avLst/>
              <a:gdLst/>
              <a:ahLst/>
              <a:cxnLst/>
              <a:rect l="l" t="t" r="r" b="b"/>
              <a:pathLst>
                <a:path w="4311" h="2478" fill="none" extrusionOk="0">
                  <a:moveTo>
                    <a:pt x="4156" y="1072"/>
                  </a:moveTo>
                  <a:cubicBezTo>
                    <a:pt x="4311" y="1168"/>
                    <a:pt x="4311" y="1310"/>
                    <a:pt x="4156" y="1406"/>
                  </a:cubicBezTo>
                  <a:lnTo>
                    <a:pt x="2453" y="2382"/>
                  </a:lnTo>
                  <a:cubicBezTo>
                    <a:pt x="2287" y="2477"/>
                    <a:pt x="2037" y="2477"/>
                    <a:pt x="1870" y="2382"/>
                  </a:cubicBezTo>
                  <a:lnTo>
                    <a:pt x="167" y="1406"/>
                  </a:lnTo>
                  <a:cubicBezTo>
                    <a:pt x="1" y="1310"/>
                    <a:pt x="1" y="1168"/>
                    <a:pt x="167" y="1072"/>
                  </a:cubicBezTo>
                  <a:lnTo>
                    <a:pt x="1858" y="96"/>
                  </a:lnTo>
                  <a:cubicBezTo>
                    <a:pt x="2025" y="1"/>
                    <a:pt x="2275" y="1"/>
                    <a:pt x="2442" y="96"/>
                  </a:cubicBezTo>
                  <a:close/>
                </a:path>
              </a:pathLst>
            </a:custGeom>
            <a:noFill/>
            <a:ln w="2675" cap="rnd" cmpd="sng">
              <a:solidFill>
                <a:srgbClr val="3435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639" name="Google Shape;2639;p34"/>
            <p:cNvSpPr/>
            <p:nvPr/>
          </p:nvSpPr>
          <p:spPr>
            <a:xfrm>
              <a:off x="3597175" y="3501675"/>
              <a:ext cx="108050" cy="60600"/>
            </a:xfrm>
            <a:custGeom>
              <a:avLst/>
              <a:gdLst/>
              <a:ahLst/>
              <a:cxnLst/>
              <a:rect l="l" t="t" r="r" b="b"/>
              <a:pathLst>
                <a:path w="4322" h="2424" extrusionOk="0">
                  <a:moveTo>
                    <a:pt x="2149" y="1"/>
                  </a:moveTo>
                  <a:cubicBezTo>
                    <a:pt x="2045" y="1"/>
                    <a:pt x="1941" y="21"/>
                    <a:pt x="1857" y="63"/>
                  </a:cubicBezTo>
                  <a:lnTo>
                    <a:pt x="167" y="1051"/>
                  </a:lnTo>
                  <a:cubicBezTo>
                    <a:pt x="0" y="1135"/>
                    <a:pt x="0" y="1289"/>
                    <a:pt x="167" y="1373"/>
                  </a:cubicBezTo>
                  <a:lnTo>
                    <a:pt x="1881" y="2361"/>
                  </a:lnTo>
                  <a:cubicBezTo>
                    <a:pt x="1959" y="2403"/>
                    <a:pt x="2063" y="2423"/>
                    <a:pt x="2167" y="2423"/>
                  </a:cubicBezTo>
                  <a:cubicBezTo>
                    <a:pt x="2271" y="2423"/>
                    <a:pt x="2375" y="2403"/>
                    <a:pt x="2453" y="2361"/>
                  </a:cubicBezTo>
                  <a:lnTo>
                    <a:pt x="4155" y="1373"/>
                  </a:lnTo>
                  <a:cubicBezTo>
                    <a:pt x="4322" y="1289"/>
                    <a:pt x="4322" y="1135"/>
                    <a:pt x="4155" y="1051"/>
                  </a:cubicBezTo>
                  <a:lnTo>
                    <a:pt x="2441" y="63"/>
                  </a:lnTo>
                  <a:cubicBezTo>
                    <a:pt x="2357" y="21"/>
                    <a:pt x="2253" y="1"/>
                    <a:pt x="214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640" name="Google Shape;2640;p34"/>
            <p:cNvSpPr/>
            <p:nvPr/>
          </p:nvSpPr>
          <p:spPr>
            <a:xfrm>
              <a:off x="3597175" y="3501150"/>
              <a:ext cx="108050" cy="61650"/>
            </a:xfrm>
            <a:custGeom>
              <a:avLst/>
              <a:gdLst/>
              <a:ahLst/>
              <a:cxnLst/>
              <a:rect l="l" t="t" r="r" b="b"/>
              <a:pathLst>
                <a:path w="4322" h="2466" fill="none" extrusionOk="0">
                  <a:moveTo>
                    <a:pt x="4155" y="1072"/>
                  </a:moveTo>
                  <a:cubicBezTo>
                    <a:pt x="4322" y="1156"/>
                    <a:pt x="4322" y="1310"/>
                    <a:pt x="4155" y="1394"/>
                  </a:cubicBezTo>
                  <a:lnTo>
                    <a:pt x="2453" y="2382"/>
                  </a:lnTo>
                  <a:cubicBezTo>
                    <a:pt x="2298" y="2465"/>
                    <a:pt x="2036" y="2465"/>
                    <a:pt x="1881" y="2382"/>
                  </a:cubicBezTo>
                  <a:lnTo>
                    <a:pt x="167" y="1394"/>
                  </a:lnTo>
                  <a:cubicBezTo>
                    <a:pt x="0" y="1310"/>
                    <a:pt x="0" y="1156"/>
                    <a:pt x="167" y="1072"/>
                  </a:cubicBezTo>
                  <a:lnTo>
                    <a:pt x="1857" y="84"/>
                  </a:lnTo>
                  <a:cubicBezTo>
                    <a:pt x="2024" y="1"/>
                    <a:pt x="2274" y="1"/>
                    <a:pt x="2441" y="84"/>
                  </a:cubicBezTo>
                  <a:close/>
                </a:path>
              </a:pathLst>
            </a:custGeom>
            <a:noFill/>
            <a:ln w="2675" cap="rnd" cmpd="sng">
              <a:solidFill>
                <a:srgbClr val="3435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641" name="Google Shape;2641;p34"/>
            <p:cNvSpPr/>
            <p:nvPr/>
          </p:nvSpPr>
          <p:spPr>
            <a:xfrm>
              <a:off x="3662650" y="3539550"/>
              <a:ext cx="108075" cy="60750"/>
            </a:xfrm>
            <a:custGeom>
              <a:avLst/>
              <a:gdLst/>
              <a:ahLst/>
              <a:cxnLst/>
              <a:rect l="l" t="t" r="r" b="b"/>
              <a:pathLst>
                <a:path w="4323" h="2430" extrusionOk="0">
                  <a:moveTo>
                    <a:pt x="2149" y="1"/>
                  </a:moveTo>
                  <a:cubicBezTo>
                    <a:pt x="2045" y="1"/>
                    <a:pt x="1941" y="24"/>
                    <a:pt x="1858" y="72"/>
                  </a:cubicBezTo>
                  <a:lnTo>
                    <a:pt x="167" y="1048"/>
                  </a:lnTo>
                  <a:cubicBezTo>
                    <a:pt x="0" y="1144"/>
                    <a:pt x="0" y="1286"/>
                    <a:pt x="167" y="1382"/>
                  </a:cubicBezTo>
                  <a:lnTo>
                    <a:pt x="1882" y="2358"/>
                  </a:lnTo>
                  <a:cubicBezTo>
                    <a:pt x="1959" y="2406"/>
                    <a:pt x="2063" y="2429"/>
                    <a:pt x="2167" y="2429"/>
                  </a:cubicBezTo>
                  <a:cubicBezTo>
                    <a:pt x="2272" y="2429"/>
                    <a:pt x="2376" y="2406"/>
                    <a:pt x="2453" y="2358"/>
                  </a:cubicBezTo>
                  <a:lnTo>
                    <a:pt x="4156" y="1382"/>
                  </a:lnTo>
                  <a:cubicBezTo>
                    <a:pt x="4322" y="1286"/>
                    <a:pt x="4322" y="1144"/>
                    <a:pt x="4156" y="1048"/>
                  </a:cubicBezTo>
                  <a:lnTo>
                    <a:pt x="2441" y="72"/>
                  </a:lnTo>
                  <a:cubicBezTo>
                    <a:pt x="2358" y="24"/>
                    <a:pt x="2254" y="1"/>
                    <a:pt x="214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642" name="Google Shape;2642;p34"/>
            <p:cNvSpPr/>
            <p:nvPr/>
          </p:nvSpPr>
          <p:spPr>
            <a:xfrm>
              <a:off x="3662650" y="3538950"/>
              <a:ext cx="108075" cy="61950"/>
            </a:xfrm>
            <a:custGeom>
              <a:avLst/>
              <a:gdLst/>
              <a:ahLst/>
              <a:cxnLst/>
              <a:rect l="l" t="t" r="r" b="b"/>
              <a:pathLst>
                <a:path w="4323" h="2478" fill="none" extrusionOk="0">
                  <a:moveTo>
                    <a:pt x="4156" y="1072"/>
                  </a:moveTo>
                  <a:cubicBezTo>
                    <a:pt x="4322" y="1168"/>
                    <a:pt x="4322" y="1310"/>
                    <a:pt x="4156" y="1406"/>
                  </a:cubicBezTo>
                  <a:lnTo>
                    <a:pt x="2453" y="2382"/>
                  </a:lnTo>
                  <a:cubicBezTo>
                    <a:pt x="2298" y="2477"/>
                    <a:pt x="2036" y="2477"/>
                    <a:pt x="1882" y="2382"/>
                  </a:cubicBezTo>
                  <a:lnTo>
                    <a:pt x="167" y="1406"/>
                  </a:lnTo>
                  <a:cubicBezTo>
                    <a:pt x="0" y="1310"/>
                    <a:pt x="0" y="1168"/>
                    <a:pt x="167" y="1072"/>
                  </a:cubicBezTo>
                  <a:lnTo>
                    <a:pt x="1858" y="96"/>
                  </a:lnTo>
                  <a:cubicBezTo>
                    <a:pt x="2024" y="1"/>
                    <a:pt x="2275" y="1"/>
                    <a:pt x="2441" y="96"/>
                  </a:cubicBezTo>
                  <a:close/>
                </a:path>
              </a:pathLst>
            </a:custGeom>
            <a:noFill/>
            <a:ln w="2675" cap="rnd" cmpd="sng">
              <a:solidFill>
                <a:srgbClr val="3435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643" name="Google Shape;2643;p34"/>
            <p:cNvSpPr/>
            <p:nvPr/>
          </p:nvSpPr>
          <p:spPr>
            <a:xfrm>
              <a:off x="3728425" y="3577575"/>
              <a:ext cx="108075" cy="60600"/>
            </a:xfrm>
            <a:custGeom>
              <a:avLst/>
              <a:gdLst/>
              <a:ahLst/>
              <a:cxnLst/>
              <a:rect l="l" t="t" r="r" b="b"/>
              <a:pathLst>
                <a:path w="4323" h="2424" extrusionOk="0">
                  <a:moveTo>
                    <a:pt x="2156" y="1"/>
                  </a:moveTo>
                  <a:cubicBezTo>
                    <a:pt x="2052" y="1"/>
                    <a:pt x="1947" y="21"/>
                    <a:pt x="1870" y="63"/>
                  </a:cubicBezTo>
                  <a:lnTo>
                    <a:pt x="167" y="1051"/>
                  </a:lnTo>
                  <a:cubicBezTo>
                    <a:pt x="1" y="1135"/>
                    <a:pt x="1" y="1289"/>
                    <a:pt x="167" y="1373"/>
                  </a:cubicBezTo>
                  <a:lnTo>
                    <a:pt x="1882" y="2361"/>
                  </a:lnTo>
                  <a:cubicBezTo>
                    <a:pt x="1965" y="2403"/>
                    <a:pt x="2069" y="2424"/>
                    <a:pt x="2174" y="2424"/>
                  </a:cubicBezTo>
                  <a:cubicBezTo>
                    <a:pt x="2278" y="2424"/>
                    <a:pt x="2382" y="2403"/>
                    <a:pt x="2465" y="2361"/>
                  </a:cubicBezTo>
                  <a:lnTo>
                    <a:pt x="4156" y="1373"/>
                  </a:lnTo>
                  <a:cubicBezTo>
                    <a:pt x="4323" y="1289"/>
                    <a:pt x="4323" y="1135"/>
                    <a:pt x="4156" y="1051"/>
                  </a:cubicBezTo>
                  <a:lnTo>
                    <a:pt x="2441" y="63"/>
                  </a:lnTo>
                  <a:cubicBezTo>
                    <a:pt x="2364" y="21"/>
                    <a:pt x="2260" y="1"/>
                    <a:pt x="215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644" name="Google Shape;2644;p34"/>
            <p:cNvSpPr/>
            <p:nvPr/>
          </p:nvSpPr>
          <p:spPr>
            <a:xfrm>
              <a:off x="3728425" y="3577050"/>
              <a:ext cx="108075" cy="61650"/>
            </a:xfrm>
            <a:custGeom>
              <a:avLst/>
              <a:gdLst/>
              <a:ahLst/>
              <a:cxnLst/>
              <a:rect l="l" t="t" r="r" b="b"/>
              <a:pathLst>
                <a:path w="4323" h="2466" fill="none" extrusionOk="0">
                  <a:moveTo>
                    <a:pt x="4156" y="1072"/>
                  </a:moveTo>
                  <a:cubicBezTo>
                    <a:pt x="4323" y="1156"/>
                    <a:pt x="4323" y="1310"/>
                    <a:pt x="4156" y="1394"/>
                  </a:cubicBezTo>
                  <a:lnTo>
                    <a:pt x="2465" y="2382"/>
                  </a:lnTo>
                  <a:cubicBezTo>
                    <a:pt x="2299" y="2465"/>
                    <a:pt x="2049" y="2465"/>
                    <a:pt x="1882" y="2382"/>
                  </a:cubicBezTo>
                  <a:lnTo>
                    <a:pt x="167" y="1394"/>
                  </a:lnTo>
                  <a:cubicBezTo>
                    <a:pt x="1" y="1310"/>
                    <a:pt x="1" y="1156"/>
                    <a:pt x="167" y="1072"/>
                  </a:cubicBezTo>
                  <a:lnTo>
                    <a:pt x="1870" y="84"/>
                  </a:lnTo>
                  <a:cubicBezTo>
                    <a:pt x="2025" y="1"/>
                    <a:pt x="2287" y="1"/>
                    <a:pt x="2441" y="84"/>
                  </a:cubicBezTo>
                  <a:close/>
                </a:path>
              </a:pathLst>
            </a:custGeom>
            <a:noFill/>
            <a:ln w="2675" cap="rnd" cmpd="sng">
              <a:solidFill>
                <a:srgbClr val="3435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645" name="Google Shape;2645;p34"/>
            <p:cNvSpPr/>
            <p:nvPr/>
          </p:nvSpPr>
          <p:spPr>
            <a:xfrm>
              <a:off x="3796600" y="3616950"/>
              <a:ext cx="108075" cy="60750"/>
            </a:xfrm>
            <a:custGeom>
              <a:avLst/>
              <a:gdLst/>
              <a:ahLst/>
              <a:cxnLst/>
              <a:rect l="l" t="t" r="r" b="b"/>
              <a:pathLst>
                <a:path w="4323" h="2430" extrusionOk="0">
                  <a:moveTo>
                    <a:pt x="2149" y="0"/>
                  </a:moveTo>
                  <a:cubicBezTo>
                    <a:pt x="2045" y="0"/>
                    <a:pt x="1941" y="24"/>
                    <a:pt x="1858" y="72"/>
                  </a:cubicBezTo>
                  <a:lnTo>
                    <a:pt x="167" y="1048"/>
                  </a:lnTo>
                  <a:cubicBezTo>
                    <a:pt x="0" y="1143"/>
                    <a:pt x="0" y="1286"/>
                    <a:pt x="167" y="1381"/>
                  </a:cubicBezTo>
                  <a:lnTo>
                    <a:pt x="1881" y="2358"/>
                  </a:lnTo>
                  <a:cubicBezTo>
                    <a:pt x="1959" y="2405"/>
                    <a:pt x="2063" y="2429"/>
                    <a:pt x="2167" y="2429"/>
                  </a:cubicBezTo>
                  <a:cubicBezTo>
                    <a:pt x="2271" y="2429"/>
                    <a:pt x="2376" y="2405"/>
                    <a:pt x="2453" y="2358"/>
                  </a:cubicBezTo>
                  <a:lnTo>
                    <a:pt x="4156" y="1381"/>
                  </a:lnTo>
                  <a:cubicBezTo>
                    <a:pt x="4322" y="1286"/>
                    <a:pt x="4322" y="1143"/>
                    <a:pt x="4156" y="1048"/>
                  </a:cubicBezTo>
                  <a:lnTo>
                    <a:pt x="2441" y="72"/>
                  </a:lnTo>
                  <a:cubicBezTo>
                    <a:pt x="2358" y="24"/>
                    <a:pt x="2253" y="0"/>
                    <a:pt x="214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646" name="Google Shape;2646;p34"/>
            <p:cNvSpPr/>
            <p:nvPr/>
          </p:nvSpPr>
          <p:spPr>
            <a:xfrm>
              <a:off x="3796600" y="3616350"/>
              <a:ext cx="108075" cy="61925"/>
            </a:xfrm>
            <a:custGeom>
              <a:avLst/>
              <a:gdLst/>
              <a:ahLst/>
              <a:cxnLst/>
              <a:rect l="l" t="t" r="r" b="b"/>
              <a:pathLst>
                <a:path w="4323" h="2477" fill="none" extrusionOk="0">
                  <a:moveTo>
                    <a:pt x="4156" y="1072"/>
                  </a:moveTo>
                  <a:cubicBezTo>
                    <a:pt x="4322" y="1167"/>
                    <a:pt x="4322" y="1310"/>
                    <a:pt x="4156" y="1405"/>
                  </a:cubicBezTo>
                  <a:lnTo>
                    <a:pt x="2453" y="2382"/>
                  </a:lnTo>
                  <a:cubicBezTo>
                    <a:pt x="2298" y="2477"/>
                    <a:pt x="2036" y="2477"/>
                    <a:pt x="1881" y="2382"/>
                  </a:cubicBezTo>
                  <a:lnTo>
                    <a:pt x="167" y="1405"/>
                  </a:lnTo>
                  <a:cubicBezTo>
                    <a:pt x="0" y="1310"/>
                    <a:pt x="0" y="1167"/>
                    <a:pt x="167" y="1072"/>
                  </a:cubicBezTo>
                  <a:lnTo>
                    <a:pt x="1858" y="96"/>
                  </a:lnTo>
                  <a:cubicBezTo>
                    <a:pt x="2024" y="0"/>
                    <a:pt x="2274" y="0"/>
                    <a:pt x="2441" y="96"/>
                  </a:cubicBezTo>
                  <a:close/>
                </a:path>
              </a:pathLst>
            </a:custGeom>
            <a:noFill/>
            <a:ln w="2675" cap="rnd" cmpd="sng">
              <a:solidFill>
                <a:srgbClr val="3435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647" name="Google Shape;2647;p34"/>
            <p:cNvSpPr/>
            <p:nvPr/>
          </p:nvSpPr>
          <p:spPr>
            <a:xfrm>
              <a:off x="3862375" y="3654750"/>
              <a:ext cx="108075" cy="60825"/>
            </a:xfrm>
            <a:custGeom>
              <a:avLst/>
              <a:gdLst/>
              <a:ahLst/>
              <a:cxnLst/>
              <a:rect l="l" t="t" r="r" b="b"/>
              <a:pathLst>
                <a:path w="4323" h="2433" extrusionOk="0">
                  <a:moveTo>
                    <a:pt x="2156" y="0"/>
                  </a:moveTo>
                  <a:cubicBezTo>
                    <a:pt x="2051" y="0"/>
                    <a:pt x="1947" y="24"/>
                    <a:pt x="1870" y="72"/>
                  </a:cubicBezTo>
                  <a:lnTo>
                    <a:pt x="167" y="1060"/>
                  </a:lnTo>
                  <a:cubicBezTo>
                    <a:pt x="1" y="1143"/>
                    <a:pt x="1" y="1298"/>
                    <a:pt x="167" y="1381"/>
                  </a:cubicBezTo>
                  <a:lnTo>
                    <a:pt x="1882" y="2370"/>
                  </a:lnTo>
                  <a:cubicBezTo>
                    <a:pt x="1965" y="2411"/>
                    <a:pt x="2069" y="2432"/>
                    <a:pt x="2173" y="2432"/>
                  </a:cubicBezTo>
                  <a:cubicBezTo>
                    <a:pt x="2278" y="2432"/>
                    <a:pt x="2382" y="2411"/>
                    <a:pt x="2465" y="2370"/>
                  </a:cubicBezTo>
                  <a:lnTo>
                    <a:pt x="4156" y="1381"/>
                  </a:lnTo>
                  <a:cubicBezTo>
                    <a:pt x="4322" y="1298"/>
                    <a:pt x="4322" y="1143"/>
                    <a:pt x="4156" y="1060"/>
                  </a:cubicBezTo>
                  <a:lnTo>
                    <a:pt x="2441" y="72"/>
                  </a:lnTo>
                  <a:cubicBezTo>
                    <a:pt x="2364" y="24"/>
                    <a:pt x="2260" y="0"/>
                    <a:pt x="215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648" name="Google Shape;2648;p34"/>
            <p:cNvSpPr/>
            <p:nvPr/>
          </p:nvSpPr>
          <p:spPr>
            <a:xfrm>
              <a:off x="3862375" y="3654150"/>
              <a:ext cx="108075" cy="61925"/>
            </a:xfrm>
            <a:custGeom>
              <a:avLst/>
              <a:gdLst/>
              <a:ahLst/>
              <a:cxnLst/>
              <a:rect l="l" t="t" r="r" b="b"/>
              <a:pathLst>
                <a:path w="4323" h="2477" fill="none" extrusionOk="0">
                  <a:moveTo>
                    <a:pt x="4156" y="1084"/>
                  </a:moveTo>
                  <a:cubicBezTo>
                    <a:pt x="4322" y="1167"/>
                    <a:pt x="4322" y="1322"/>
                    <a:pt x="4156" y="1405"/>
                  </a:cubicBezTo>
                  <a:lnTo>
                    <a:pt x="2465" y="2394"/>
                  </a:lnTo>
                  <a:cubicBezTo>
                    <a:pt x="2298" y="2477"/>
                    <a:pt x="2048" y="2477"/>
                    <a:pt x="1882" y="2394"/>
                  </a:cubicBezTo>
                  <a:lnTo>
                    <a:pt x="167" y="1405"/>
                  </a:lnTo>
                  <a:cubicBezTo>
                    <a:pt x="1" y="1322"/>
                    <a:pt x="1" y="1167"/>
                    <a:pt x="167" y="1084"/>
                  </a:cubicBezTo>
                  <a:lnTo>
                    <a:pt x="1870" y="96"/>
                  </a:lnTo>
                  <a:cubicBezTo>
                    <a:pt x="2025" y="1"/>
                    <a:pt x="2287" y="1"/>
                    <a:pt x="2441" y="96"/>
                  </a:cubicBezTo>
                  <a:close/>
                </a:path>
              </a:pathLst>
            </a:custGeom>
            <a:noFill/>
            <a:ln w="2675" cap="rnd" cmpd="sng">
              <a:solidFill>
                <a:srgbClr val="3435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649" name="Google Shape;2649;p34"/>
            <p:cNvSpPr/>
            <p:nvPr/>
          </p:nvSpPr>
          <p:spPr>
            <a:xfrm>
              <a:off x="3927850" y="3692475"/>
              <a:ext cx="108075" cy="60600"/>
            </a:xfrm>
            <a:custGeom>
              <a:avLst/>
              <a:gdLst/>
              <a:ahLst/>
              <a:cxnLst/>
              <a:rect l="l" t="t" r="r" b="b"/>
              <a:pathLst>
                <a:path w="4323" h="2424" extrusionOk="0">
                  <a:moveTo>
                    <a:pt x="2156" y="0"/>
                  </a:moveTo>
                  <a:cubicBezTo>
                    <a:pt x="2052" y="0"/>
                    <a:pt x="1948" y="21"/>
                    <a:pt x="1870" y="63"/>
                  </a:cubicBezTo>
                  <a:lnTo>
                    <a:pt x="168" y="1051"/>
                  </a:lnTo>
                  <a:cubicBezTo>
                    <a:pt x="1" y="1135"/>
                    <a:pt x="1" y="1289"/>
                    <a:pt x="168" y="1373"/>
                  </a:cubicBezTo>
                  <a:lnTo>
                    <a:pt x="1882" y="2361"/>
                  </a:lnTo>
                  <a:cubicBezTo>
                    <a:pt x="1965" y="2403"/>
                    <a:pt x="2070" y="2423"/>
                    <a:pt x="2174" y="2423"/>
                  </a:cubicBezTo>
                  <a:cubicBezTo>
                    <a:pt x="2278" y="2423"/>
                    <a:pt x="2382" y="2403"/>
                    <a:pt x="2465" y="2361"/>
                  </a:cubicBezTo>
                  <a:lnTo>
                    <a:pt x="4156" y="1373"/>
                  </a:lnTo>
                  <a:cubicBezTo>
                    <a:pt x="4323" y="1289"/>
                    <a:pt x="4323" y="1135"/>
                    <a:pt x="4156" y="1051"/>
                  </a:cubicBezTo>
                  <a:lnTo>
                    <a:pt x="2442" y="63"/>
                  </a:lnTo>
                  <a:cubicBezTo>
                    <a:pt x="2364" y="21"/>
                    <a:pt x="2260" y="0"/>
                    <a:pt x="215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650" name="Google Shape;2650;p34"/>
            <p:cNvSpPr/>
            <p:nvPr/>
          </p:nvSpPr>
          <p:spPr>
            <a:xfrm>
              <a:off x="3927850" y="3691950"/>
              <a:ext cx="108075" cy="61650"/>
            </a:xfrm>
            <a:custGeom>
              <a:avLst/>
              <a:gdLst/>
              <a:ahLst/>
              <a:cxnLst/>
              <a:rect l="l" t="t" r="r" b="b"/>
              <a:pathLst>
                <a:path w="4323" h="2466" fill="none" extrusionOk="0">
                  <a:moveTo>
                    <a:pt x="4156" y="1072"/>
                  </a:moveTo>
                  <a:cubicBezTo>
                    <a:pt x="4323" y="1156"/>
                    <a:pt x="4323" y="1310"/>
                    <a:pt x="4156" y="1394"/>
                  </a:cubicBezTo>
                  <a:lnTo>
                    <a:pt x="2465" y="2382"/>
                  </a:lnTo>
                  <a:cubicBezTo>
                    <a:pt x="2299" y="2465"/>
                    <a:pt x="2049" y="2465"/>
                    <a:pt x="1882" y="2382"/>
                  </a:cubicBezTo>
                  <a:lnTo>
                    <a:pt x="168" y="1394"/>
                  </a:lnTo>
                  <a:cubicBezTo>
                    <a:pt x="1" y="1310"/>
                    <a:pt x="1" y="1156"/>
                    <a:pt x="168" y="1072"/>
                  </a:cubicBezTo>
                  <a:lnTo>
                    <a:pt x="1870" y="84"/>
                  </a:lnTo>
                  <a:cubicBezTo>
                    <a:pt x="2025" y="1"/>
                    <a:pt x="2287" y="1"/>
                    <a:pt x="2442" y="84"/>
                  </a:cubicBezTo>
                  <a:close/>
                </a:path>
              </a:pathLst>
            </a:custGeom>
            <a:noFill/>
            <a:ln w="2675" cap="rnd" cmpd="sng">
              <a:solidFill>
                <a:srgbClr val="3435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651" name="Google Shape;2651;p34"/>
            <p:cNvSpPr/>
            <p:nvPr/>
          </p:nvSpPr>
          <p:spPr>
            <a:xfrm>
              <a:off x="3993650" y="3730875"/>
              <a:ext cx="108075" cy="60600"/>
            </a:xfrm>
            <a:custGeom>
              <a:avLst/>
              <a:gdLst/>
              <a:ahLst/>
              <a:cxnLst/>
              <a:rect l="l" t="t" r="r" b="b"/>
              <a:pathLst>
                <a:path w="4323" h="2424" extrusionOk="0">
                  <a:moveTo>
                    <a:pt x="2157" y="0"/>
                  </a:moveTo>
                  <a:cubicBezTo>
                    <a:pt x="2051" y="0"/>
                    <a:pt x="1947" y="21"/>
                    <a:pt x="1869" y="63"/>
                  </a:cubicBezTo>
                  <a:lnTo>
                    <a:pt x="167" y="1051"/>
                  </a:lnTo>
                  <a:cubicBezTo>
                    <a:pt x="0" y="1134"/>
                    <a:pt x="0" y="1289"/>
                    <a:pt x="167" y="1373"/>
                  </a:cubicBezTo>
                  <a:lnTo>
                    <a:pt x="1881" y="2361"/>
                  </a:lnTo>
                  <a:cubicBezTo>
                    <a:pt x="1965" y="2402"/>
                    <a:pt x="2069" y="2423"/>
                    <a:pt x="2173" y="2423"/>
                  </a:cubicBezTo>
                  <a:cubicBezTo>
                    <a:pt x="2277" y="2423"/>
                    <a:pt x="2381" y="2402"/>
                    <a:pt x="2465" y="2361"/>
                  </a:cubicBezTo>
                  <a:lnTo>
                    <a:pt x="4155" y="1373"/>
                  </a:lnTo>
                  <a:cubicBezTo>
                    <a:pt x="4322" y="1289"/>
                    <a:pt x="4322" y="1134"/>
                    <a:pt x="4155" y="1051"/>
                  </a:cubicBezTo>
                  <a:lnTo>
                    <a:pt x="2453" y="63"/>
                  </a:lnTo>
                  <a:cubicBezTo>
                    <a:pt x="2370" y="21"/>
                    <a:pt x="2262" y="0"/>
                    <a:pt x="215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652" name="Google Shape;2652;p34"/>
            <p:cNvSpPr/>
            <p:nvPr/>
          </p:nvSpPr>
          <p:spPr>
            <a:xfrm>
              <a:off x="3993650" y="3730350"/>
              <a:ext cx="108075" cy="61650"/>
            </a:xfrm>
            <a:custGeom>
              <a:avLst/>
              <a:gdLst/>
              <a:ahLst/>
              <a:cxnLst/>
              <a:rect l="l" t="t" r="r" b="b"/>
              <a:pathLst>
                <a:path w="4323" h="2466" fill="none" extrusionOk="0">
                  <a:moveTo>
                    <a:pt x="4155" y="1072"/>
                  </a:moveTo>
                  <a:cubicBezTo>
                    <a:pt x="4322" y="1155"/>
                    <a:pt x="4322" y="1310"/>
                    <a:pt x="4155" y="1394"/>
                  </a:cubicBezTo>
                  <a:lnTo>
                    <a:pt x="2465" y="2382"/>
                  </a:lnTo>
                  <a:cubicBezTo>
                    <a:pt x="2298" y="2465"/>
                    <a:pt x="2048" y="2465"/>
                    <a:pt x="1881" y="2382"/>
                  </a:cubicBezTo>
                  <a:lnTo>
                    <a:pt x="167" y="1394"/>
                  </a:lnTo>
                  <a:cubicBezTo>
                    <a:pt x="0" y="1310"/>
                    <a:pt x="0" y="1155"/>
                    <a:pt x="167" y="1072"/>
                  </a:cubicBezTo>
                  <a:lnTo>
                    <a:pt x="1869" y="84"/>
                  </a:lnTo>
                  <a:cubicBezTo>
                    <a:pt x="2024" y="1"/>
                    <a:pt x="2286" y="1"/>
                    <a:pt x="2453" y="84"/>
                  </a:cubicBezTo>
                  <a:close/>
                </a:path>
              </a:pathLst>
            </a:custGeom>
            <a:noFill/>
            <a:ln w="2675" cap="rnd" cmpd="sng">
              <a:solidFill>
                <a:srgbClr val="3435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653" name="Google Shape;2653;p34"/>
            <p:cNvSpPr/>
            <p:nvPr/>
          </p:nvSpPr>
          <p:spPr>
            <a:xfrm>
              <a:off x="4061200" y="3769575"/>
              <a:ext cx="107775" cy="60600"/>
            </a:xfrm>
            <a:custGeom>
              <a:avLst/>
              <a:gdLst/>
              <a:ahLst/>
              <a:cxnLst/>
              <a:rect l="l" t="t" r="r" b="b"/>
              <a:pathLst>
                <a:path w="4311" h="2424" extrusionOk="0">
                  <a:moveTo>
                    <a:pt x="2150" y="0"/>
                  </a:moveTo>
                  <a:cubicBezTo>
                    <a:pt x="2046" y="0"/>
                    <a:pt x="1942" y="21"/>
                    <a:pt x="1858" y="63"/>
                  </a:cubicBezTo>
                  <a:lnTo>
                    <a:pt x="156" y="1051"/>
                  </a:lnTo>
                  <a:cubicBezTo>
                    <a:pt x="1" y="1134"/>
                    <a:pt x="1" y="1289"/>
                    <a:pt x="156" y="1372"/>
                  </a:cubicBezTo>
                  <a:lnTo>
                    <a:pt x="1870" y="2361"/>
                  </a:lnTo>
                  <a:cubicBezTo>
                    <a:pt x="1954" y="2402"/>
                    <a:pt x="2058" y="2423"/>
                    <a:pt x="2162" y="2423"/>
                  </a:cubicBezTo>
                  <a:cubicBezTo>
                    <a:pt x="2266" y="2423"/>
                    <a:pt x="2370" y="2402"/>
                    <a:pt x="2454" y="2361"/>
                  </a:cubicBezTo>
                  <a:lnTo>
                    <a:pt x="4156" y="1372"/>
                  </a:lnTo>
                  <a:cubicBezTo>
                    <a:pt x="4311" y="1289"/>
                    <a:pt x="4311" y="1134"/>
                    <a:pt x="4156" y="1051"/>
                  </a:cubicBezTo>
                  <a:lnTo>
                    <a:pt x="2442" y="63"/>
                  </a:lnTo>
                  <a:cubicBezTo>
                    <a:pt x="2358" y="21"/>
                    <a:pt x="2254" y="0"/>
                    <a:pt x="215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654" name="Google Shape;2654;p34"/>
            <p:cNvSpPr/>
            <p:nvPr/>
          </p:nvSpPr>
          <p:spPr>
            <a:xfrm>
              <a:off x="4061200" y="3769050"/>
              <a:ext cx="107775" cy="61625"/>
            </a:xfrm>
            <a:custGeom>
              <a:avLst/>
              <a:gdLst/>
              <a:ahLst/>
              <a:cxnLst/>
              <a:rect l="l" t="t" r="r" b="b"/>
              <a:pathLst>
                <a:path w="4311" h="2465" fill="none" extrusionOk="0">
                  <a:moveTo>
                    <a:pt x="4156" y="1072"/>
                  </a:moveTo>
                  <a:cubicBezTo>
                    <a:pt x="4311" y="1155"/>
                    <a:pt x="4311" y="1310"/>
                    <a:pt x="4156" y="1393"/>
                  </a:cubicBezTo>
                  <a:lnTo>
                    <a:pt x="2454" y="2382"/>
                  </a:lnTo>
                  <a:cubicBezTo>
                    <a:pt x="2287" y="2465"/>
                    <a:pt x="2037" y="2465"/>
                    <a:pt x="1870" y="2382"/>
                  </a:cubicBezTo>
                  <a:lnTo>
                    <a:pt x="156" y="1393"/>
                  </a:lnTo>
                  <a:cubicBezTo>
                    <a:pt x="1" y="1310"/>
                    <a:pt x="1" y="1155"/>
                    <a:pt x="156" y="1072"/>
                  </a:cubicBezTo>
                  <a:lnTo>
                    <a:pt x="1858" y="84"/>
                  </a:lnTo>
                  <a:cubicBezTo>
                    <a:pt x="2025" y="0"/>
                    <a:pt x="2275" y="0"/>
                    <a:pt x="2442" y="84"/>
                  </a:cubicBezTo>
                  <a:close/>
                </a:path>
              </a:pathLst>
            </a:custGeom>
            <a:noFill/>
            <a:ln w="2675" cap="rnd" cmpd="sng">
              <a:solidFill>
                <a:srgbClr val="3435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655" name="Google Shape;2655;p34"/>
            <p:cNvSpPr/>
            <p:nvPr/>
          </p:nvSpPr>
          <p:spPr>
            <a:xfrm>
              <a:off x="4127300" y="3807750"/>
              <a:ext cx="108075" cy="60725"/>
            </a:xfrm>
            <a:custGeom>
              <a:avLst/>
              <a:gdLst/>
              <a:ahLst/>
              <a:cxnLst/>
              <a:rect l="l" t="t" r="r" b="b"/>
              <a:pathLst>
                <a:path w="4323" h="2429" extrusionOk="0">
                  <a:moveTo>
                    <a:pt x="2151" y="0"/>
                  </a:moveTo>
                  <a:cubicBezTo>
                    <a:pt x="2048" y="0"/>
                    <a:pt x="1947" y="24"/>
                    <a:pt x="1869" y="72"/>
                  </a:cubicBezTo>
                  <a:lnTo>
                    <a:pt x="167" y="1048"/>
                  </a:lnTo>
                  <a:cubicBezTo>
                    <a:pt x="0" y="1143"/>
                    <a:pt x="0" y="1286"/>
                    <a:pt x="167" y="1381"/>
                  </a:cubicBezTo>
                  <a:lnTo>
                    <a:pt x="1881" y="2358"/>
                  </a:lnTo>
                  <a:cubicBezTo>
                    <a:pt x="1965" y="2405"/>
                    <a:pt x="2069" y="2429"/>
                    <a:pt x="2173" y="2429"/>
                  </a:cubicBezTo>
                  <a:cubicBezTo>
                    <a:pt x="2277" y="2429"/>
                    <a:pt x="2381" y="2405"/>
                    <a:pt x="2465" y="2358"/>
                  </a:cubicBezTo>
                  <a:lnTo>
                    <a:pt x="4155" y="1381"/>
                  </a:lnTo>
                  <a:cubicBezTo>
                    <a:pt x="4322" y="1286"/>
                    <a:pt x="4322" y="1143"/>
                    <a:pt x="4155" y="1048"/>
                  </a:cubicBezTo>
                  <a:lnTo>
                    <a:pt x="2441" y="72"/>
                  </a:lnTo>
                  <a:cubicBezTo>
                    <a:pt x="2358" y="24"/>
                    <a:pt x="2253" y="0"/>
                    <a:pt x="215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656" name="Google Shape;2656;p34"/>
            <p:cNvSpPr/>
            <p:nvPr/>
          </p:nvSpPr>
          <p:spPr>
            <a:xfrm>
              <a:off x="4127300" y="3807150"/>
              <a:ext cx="108075" cy="61925"/>
            </a:xfrm>
            <a:custGeom>
              <a:avLst/>
              <a:gdLst/>
              <a:ahLst/>
              <a:cxnLst/>
              <a:rect l="l" t="t" r="r" b="b"/>
              <a:pathLst>
                <a:path w="4323" h="2477" fill="none" extrusionOk="0">
                  <a:moveTo>
                    <a:pt x="4155" y="1072"/>
                  </a:moveTo>
                  <a:cubicBezTo>
                    <a:pt x="4322" y="1167"/>
                    <a:pt x="4322" y="1310"/>
                    <a:pt x="4155" y="1405"/>
                  </a:cubicBezTo>
                  <a:lnTo>
                    <a:pt x="2465" y="2382"/>
                  </a:lnTo>
                  <a:cubicBezTo>
                    <a:pt x="2298" y="2477"/>
                    <a:pt x="2048" y="2477"/>
                    <a:pt x="1881" y="2382"/>
                  </a:cubicBezTo>
                  <a:lnTo>
                    <a:pt x="167" y="1405"/>
                  </a:lnTo>
                  <a:cubicBezTo>
                    <a:pt x="0" y="1310"/>
                    <a:pt x="0" y="1167"/>
                    <a:pt x="167" y="1072"/>
                  </a:cubicBezTo>
                  <a:lnTo>
                    <a:pt x="1869" y="96"/>
                  </a:lnTo>
                  <a:cubicBezTo>
                    <a:pt x="2024" y="0"/>
                    <a:pt x="2274" y="0"/>
                    <a:pt x="2441" y="96"/>
                  </a:cubicBezTo>
                  <a:close/>
                </a:path>
              </a:pathLst>
            </a:custGeom>
            <a:noFill/>
            <a:ln w="2675" cap="rnd" cmpd="sng">
              <a:solidFill>
                <a:srgbClr val="3435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657" name="Google Shape;2657;p34"/>
            <p:cNvSpPr/>
            <p:nvPr/>
          </p:nvSpPr>
          <p:spPr>
            <a:xfrm>
              <a:off x="4258550" y="3801125"/>
              <a:ext cx="108075" cy="60600"/>
            </a:xfrm>
            <a:custGeom>
              <a:avLst/>
              <a:gdLst/>
              <a:ahLst/>
              <a:cxnLst/>
              <a:rect l="l" t="t" r="r" b="b"/>
              <a:pathLst>
                <a:path w="4323" h="2424" extrusionOk="0">
                  <a:moveTo>
                    <a:pt x="2157" y="0"/>
                  </a:moveTo>
                  <a:cubicBezTo>
                    <a:pt x="2052" y="0"/>
                    <a:pt x="1947" y="21"/>
                    <a:pt x="1870" y="63"/>
                  </a:cubicBezTo>
                  <a:lnTo>
                    <a:pt x="167" y="1051"/>
                  </a:lnTo>
                  <a:cubicBezTo>
                    <a:pt x="1" y="1134"/>
                    <a:pt x="1" y="1289"/>
                    <a:pt x="167" y="1372"/>
                  </a:cubicBezTo>
                  <a:lnTo>
                    <a:pt x="1882" y="2361"/>
                  </a:lnTo>
                  <a:cubicBezTo>
                    <a:pt x="1965" y="2402"/>
                    <a:pt x="2069" y="2423"/>
                    <a:pt x="2174" y="2423"/>
                  </a:cubicBezTo>
                  <a:cubicBezTo>
                    <a:pt x="2278" y="2423"/>
                    <a:pt x="2382" y="2402"/>
                    <a:pt x="2465" y="2361"/>
                  </a:cubicBezTo>
                  <a:lnTo>
                    <a:pt x="4156" y="1372"/>
                  </a:lnTo>
                  <a:cubicBezTo>
                    <a:pt x="4323" y="1289"/>
                    <a:pt x="4323" y="1134"/>
                    <a:pt x="4156" y="1051"/>
                  </a:cubicBezTo>
                  <a:lnTo>
                    <a:pt x="2453" y="63"/>
                  </a:lnTo>
                  <a:cubicBezTo>
                    <a:pt x="2370" y="21"/>
                    <a:pt x="2263" y="0"/>
                    <a:pt x="215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658" name="Google Shape;2658;p34"/>
            <p:cNvSpPr/>
            <p:nvPr/>
          </p:nvSpPr>
          <p:spPr>
            <a:xfrm>
              <a:off x="4258550" y="3800600"/>
              <a:ext cx="108075" cy="61625"/>
            </a:xfrm>
            <a:custGeom>
              <a:avLst/>
              <a:gdLst/>
              <a:ahLst/>
              <a:cxnLst/>
              <a:rect l="l" t="t" r="r" b="b"/>
              <a:pathLst>
                <a:path w="4323" h="2465" fill="none" extrusionOk="0">
                  <a:moveTo>
                    <a:pt x="4156" y="1072"/>
                  </a:moveTo>
                  <a:cubicBezTo>
                    <a:pt x="4323" y="1155"/>
                    <a:pt x="4323" y="1310"/>
                    <a:pt x="4156" y="1393"/>
                  </a:cubicBezTo>
                  <a:lnTo>
                    <a:pt x="2465" y="2382"/>
                  </a:lnTo>
                  <a:cubicBezTo>
                    <a:pt x="2299" y="2465"/>
                    <a:pt x="2049" y="2465"/>
                    <a:pt x="1882" y="2382"/>
                  </a:cubicBezTo>
                  <a:lnTo>
                    <a:pt x="167" y="1393"/>
                  </a:lnTo>
                  <a:cubicBezTo>
                    <a:pt x="1" y="1310"/>
                    <a:pt x="1" y="1155"/>
                    <a:pt x="167" y="1072"/>
                  </a:cubicBezTo>
                  <a:lnTo>
                    <a:pt x="1870" y="84"/>
                  </a:lnTo>
                  <a:cubicBezTo>
                    <a:pt x="2025" y="0"/>
                    <a:pt x="2287" y="0"/>
                    <a:pt x="2453" y="84"/>
                  </a:cubicBezTo>
                  <a:close/>
                </a:path>
              </a:pathLst>
            </a:custGeom>
            <a:noFill/>
            <a:ln w="2675" cap="rnd" cmpd="sng">
              <a:solidFill>
                <a:srgbClr val="3435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659" name="Google Shape;2659;p34"/>
            <p:cNvSpPr/>
            <p:nvPr/>
          </p:nvSpPr>
          <p:spPr>
            <a:xfrm>
              <a:off x="4196350" y="3838700"/>
              <a:ext cx="257500" cy="114625"/>
            </a:xfrm>
            <a:custGeom>
              <a:avLst/>
              <a:gdLst/>
              <a:ahLst/>
              <a:cxnLst/>
              <a:rect l="l" t="t" r="r" b="b"/>
              <a:pathLst>
                <a:path w="10300" h="4585" extrusionOk="0">
                  <a:moveTo>
                    <a:pt x="7269" y="0"/>
                  </a:moveTo>
                  <a:cubicBezTo>
                    <a:pt x="7165" y="0"/>
                    <a:pt x="7061" y="24"/>
                    <a:pt x="6977" y="72"/>
                  </a:cubicBezTo>
                  <a:lnTo>
                    <a:pt x="4715" y="1393"/>
                  </a:lnTo>
                  <a:cubicBezTo>
                    <a:pt x="4632" y="1435"/>
                    <a:pt x="4528" y="1456"/>
                    <a:pt x="4423" y="1456"/>
                  </a:cubicBezTo>
                  <a:cubicBezTo>
                    <a:pt x="4319" y="1456"/>
                    <a:pt x="4215" y="1435"/>
                    <a:pt x="4132" y="1393"/>
                  </a:cubicBezTo>
                  <a:lnTo>
                    <a:pt x="2441" y="405"/>
                  </a:lnTo>
                  <a:cubicBezTo>
                    <a:pt x="2358" y="364"/>
                    <a:pt x="2254" y="343"/>
                    <a:pt x="2149" y="343"/>
                  </a:cubicBezTo>
                  <a:cubicBezTo>
                    <a:pt x="2045" y="343"/>
                    <a:pt x="1941" y="364"/>
                    <a:pt x="1858" y="405"/>
                  </a:cubicBezTo>
                  <a:lnTo>
                    <a:pt x="155" y="1393"/>
                  </a:lnTo>
                  <a:cubicBezTo>
                    <a:pt x="0" y="1477"/>
                    <a:pt x="0" y="1632"/>
                    <a:pt x="155" y="1715"/>
                  </a:cubicBezTo>
                  <a:lnTo>
                    <a:pt x="5013" y="4513"/>
                  </a:lnTo>
                  <a:cubicBezTo>
                    <a:pt x="5096" y="4560"/>
                    <a:pt x="5200" y="4584"/>
                    <a:pt x="5305" y="4584"/>
                  </a:cubicBezTo>
                  <a:cubicBezTo>
                    <a:pt x="5409" y="4584"/>
                    <a:pt x="5513" y="4560"/>
                    <a:pt x="5596" y="4513"/>
                  </a:cubicBezTo>
                  <a:lnTo>
                    <a:pt x="10133" y="1882"/>
                  </a:lnTo>
                  <a:cubicBezTo>
                    <a:pt x="10299" y="1798"/>
                    <a:pt x="10299" y="1643"/>
                    <a:pt x="10133" y="1560"/>
                  </a:cubicBezTo>
                  <a:lnTo>
                    <a:pt x="7561" y="72"/>
                  </a:lnTo>
                  <a:cubicBezTo>
                    <a:pt x="7477" y="24"/>
                    <a:pt x="7373" y="0"/>
                    <a:pt x="726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660" name="Google Shape;2660;p34"/>
            <p:cNvSpPr/>
            <p:nvPr/>
          </p:nvSpPr>
          <p:spPr>
            <a:xfrm>
              <a:off x="4196350" y="3838100"/>
              <a:ext cx="257500" cy="115825"/>
            </a:xfrm>
            <a:custGeom>
              <a:avLst/>
              <a:gdLst/>
              <a:ahLst/>
              <a:cxnLst/>
              <a:rect l="l" t="t" r="r" b="b"/>
              <a:pathLst>
                <a:path w="10300" h="4633" fill="none" extrusionOk="0">
                  <a:moveTo>
                    <a:pt x="10133" y="1584"/>
                  </a:moveTo>
                  <a:cubicBezTo>
                    <a:pt x="10299" y="1667"/>
                    <a:pt x="10299" y="1822"/>
                    <a:pt x="10133" y="1906"/>
                  </a:cubicBezTo>
                  <a:lnTo>
                    <a:pt x="5596" y="4537"/>
                  </a:lnTo>
                  <a:cubicBezTo>
                    <a:pt x="5430" y="4632"/>
                    <a:pt x="5180" y="4632"/>
                    <a:pt x="5013" y="4537"/>
                  </a:cubicBezTo>
                  <a:lnTo>
                    <a:pt x="155" y="1739"/>
                  </a:lnTo>
                  <a:cubicBezTo>
                    <a:pt x="0" y="1656"/>
                    <a:pt x="0" y="1501"/>
                    <a:pt x="155" y="1417"/>
                  </a:cubicBezTo>
                  <a:lnTo>
                    <a:pt x="1858" y="429"/>
                  </a:lnTo>
                  <a:cubicBezTo>
                    <a:pt x="2024" y="346"/>
                    <a:pt x="2274" y="346"/>
                    <a:pt x="2441" y="429"/>
                  </a:cubicBezTo>
                  <a:lnTo>
                    <a:pt x="4132" y="1417"/>
                  </a:lnTo>
                  <a:cubicBezTo>
                    <a:pt x="4298" y="1501"/>
                    <a:pt x="4549" y="1501"/>
                    <a:pt x="4715" y="1417"/>
                  </a:cubicBezTo>
                  <a:lnTo>
                    <a:pt x="6977" y="96"/>
                  </a:lnTo>
                  <a:cubicBezTo>
                    <a:pt x="7144" y="1"/>
                    <a:pt x="7394" y="1"/>
                    <a:pt x="7561" y="96"/>
                  </a:cubicBezTo>
                  <a:close/>
                </a:path>
              </a:pathLst>
            </a:custGeom>
            <a:noFill/>
            <a:ln w="2675" cap="rnd" cmpd="sng">
              <a:solidFill>
                <a:srgbClr val="3435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661" name="Google Shape;2661;p34"/>
            <p:cNvSpPr/>
            <p:nvPr/>
          </p:nvSpPr>
          <p:spPr>
            <a:xfrm>
              <a:off x="3220025" y="3360300"/>
              <a:ext cx="174750" cy="99575"/>
            </a:xfrm>
            <a:custGeom>
              <a:avLst/>
              <a:gdLst/>
              <a:ahLst/>
              <a:cxnLst/>
              <a:rect l="l" t="t" r="r" b="b"/>
              <a:pathLst>
                <a:path w="6990" h="3983" extrusionOk="0">
                  <a:moveTo>
                    <a:pt x="2150" y="0"/>
                  </a:moveTo>
                  <a:cubicBezTo>
                    <a:pt x="2046" y="0"/>
                    <a:pt x="1942" y="21"/>
                    <a:pt x="1858" y="63"/>
                  </a:cubicBezTo>
                  <a:lnTo>
                    <a:pt x="156" y="1051"/>
                  </a:lnTo>
                  <a:cubicBezTo>
                    <a:pt x="1" y="1134"/>
                    <a:pt x="1" y="1289"/>
                    <a:pt x="156" y="1372"/>
                  </a:cubicBezTo>
                  <a:lnTo>
                    <a:pt x="4549" y="3920"/>
                  </a:lnTo>
                  <a:cubicBezTo>
                    <a:pt x="4632" y="3962"/>
                    <a:pt x="4737" y="3983"/>
                    <a:pt x="4841" y="3983"/>
                  </a:cubicBezTo>
                  <a:cubicBezTo>
                    <a:pt x="4945" y="3983"/>
                    <a:pt x="5049" y="3962"/>
                    <a:pt x="5132" y="3920"/>
                  </a:cubicBezTo>
                  <a:lnTo>
                    <a:pt x="6823" y="2932"/>
                  </a:lnTo>
                  <a:cubicBezTo>
                    <a:pt x="6990" y="2849"/>
                    <a:pt x="6990" y="2694"/>
                    <a:pt x="6823" y="2611"/>
                  </a:cubicBezTo>
                  <a:lnTo>
                    <a:pt x="2442" y="63"/>
                  </a:lnTo>
                  <a:cubicBezTo>
                    <a:pt x="2358" y="21"/>
                    <a:pt x="2254" y="0"/>
                    <a:pt x="215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662" name="Google Shape;2662;p34"/>
            <p:cNvSpPr/>
            <p:nvPr/>
          </p:nvSpPr>
          <p:spPr>
            <a:xfrm>
              <a:off x="3220025" y="3359775"/>
              <a:ext cx="174750" cy="100625"/>
            </a:xfrm>
            <a:custGeom>
              <a:avLst/>
              <a:gdLst/>
              <a:ahLst/>
              <a:cxnLst/>
              <a:rect l="l" t="t" r="r" b="b"/>
              <a:pathLst>
                <a:path w="6990" h="4025" fill="none" extrusionOk="0">
                  <a:moveTo>
                    <a:pt x="6823" y="2632"/>
                  </a:moveTo>
                  <a:cubicBezTo>
                    <a:pt x="6990" y="2715"/>
                    <a:pt x="6990" y="2870"/>
                    <a:pt x="6823" y="2953"/>
                  </a:cubicBezTo>
                  <a:lnTo>
                    <a:pt x="5132" y="3941"/>
                  </a:lnTo>
                  <a:cubicBezTo>
                    <a:pt x="4966" y="4025"/>
                    <a:pt x="4716" y="4025"/>
                    <a:pt x="4549" y="3941"/>
                  </a:cubicBezTo>
                  <a:lnTo>
                    <a:pt x="156" y="1393"/>
                  </a:lnTo>
                  <a:cubicBezTo>
                    <a:pt x="1" y="1310"/>
                    <a:pt x="1" y="1155"/>
                    <a:pt x="156" y="1072"/>
                  </a:cubicBezTo>
                  <a:lnTo>
                    <a:pt x="1858" y="84"/>
                  </a:lnTo>
                  <a:cubicBezTo>
                    <a:pt x="2025" y="0"/>
                    <a:pt x="2275" y="0"/>
                    <a:pt x="2442" y="84"/>
                  </a:cubicBezTo>
                  <a:close/>
                </a:path>
              </a:pathLst>
            </a:custGeom>
            <a:noFill/>
            <a:ln w="2675" cap="rnd" cmpd="sng">
              <a:solidFill>
                <a:srgbClr val="3435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663" name="Google Shape;2663;p34"/>
            <p:cNvSpPr/>
            <p:nvPr/>
          </p:nvSpPr>
          <p:spPr>
            <a:xfrm>
              <a:off x="3352500" y="3436850"/>
              <a:ext cx="107775" cy="60750"/>
            </a:xfrm>
            <a:custGeom>
              <a:avLst/>
              <a:gdLst/>
              <a:ahLst/>
              <a:cxnLst/>
              <a:rect l="l" t="t" r="r" b="b"/>
              <a:pathLst>
                <a:path w="4311" h="2430" extrusionOk="0">
                  <a:moveTo>
                    <a:pt x="2149" y="1"/>
                  </a:moveTo>
                  <a:cubicBezTo>
                    <a:pt x="2045" y="1"/>
                    <a:pt x="1941" y="25"/>
                    <a:pt x="1857" y="72"/>
                  </a:cubicBezTo>
                  <a:lnTo>
                    <a:pt x="155" y="1049"/>
                  </a:lnTo>
                  <a:cubicBezTo>
                    <a:pt x="0" y="1144"/>
                    <a:pt x="0" y="1287"/>
                    <a:pt x="155" y="1382"/>
                  </a:cubicBezTo>
                  <a:lnTo>
                    <a:pt x="1869" y="2358"/>
                  </a:lnTo>
                  <a:cubicBezTo>
                    <a:pt x="1953" y="2406"/>
                    <a:pt x="2057" y="2430"/>
                    <a:pt x="2161" y="2430"/>
                  </a:cubicBezTo>
                  <a:cubicBezTo>
                    <a:pt x="2265" y="2430"/>
                    <a:pt x="2369" y="2406"/>
                    <a:pt x="2453" y="2358"/>
                  </a:cubicBezTo>
                  <a:lnTo>
                    <a:pt x="4143" y="1382"/>
                  </a:lnTo>
                  <a:cubicBezTo>
                    <a:pt x="4310" y="1287"/>
                    <a:pt x="4310" y="1144"/>
                    <a:pt x="4143" y="1049"/>
                  </a:cubicBezTo>
                  <a:lnTo>
                    <a:pt x="2441" y="72"/>
                  </a:lnTo>
                  <a:cubicBezTo>
                    <a:pt x="2358" y="25"/>
                    <a:pt x="2253" y="1"/>
                    <a:pt x="214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664" name="Google Shape;2664;p34"/>
            <p:cNvSpPr/>
            <p:nvPr/>
          </p:nvSpPr>
          <p:spPr>
            <a:xfrm>
              <a:off x="3352500" y="3436275"/>
              <a:ext cx="107775" cy="61925"/>
            </a:xfrm>
            <a:custGeom>
              <a:avLst/>
              <a:gdLst/>
              <a:ahLst/>
              <a:cxnLst/>
              <a:rect l="l" t="t" r="r" b="b"/>
              <a:pathLst>
                <a:path w="4311" h="2477" fill="none" extrusionOk="0">
                  <a:moveTo>
                    <a:pt x="4143" y="1072"/>
                  </a:moveTo>
                  <a:cubicBezTo>
                    <a:pt x="4310" y="1167"/>
                    <a:pt x="4310" y="1310"/>
                    <a:pt x="4143" y="1405"/>
                  </a:cubicBezTo>
                  <a:lnTo>
                    <a:pt x="2453" y="2381"/>
                  </a:lnTo>
                  <a:cubicBezTo>
                    <a:pt x="2286" y="2477"/>
                    <a:pt x="2036" y="2477"/>
                    <a:pt x="1869" y="2381"/>
                  </a:cubicBezTo>
                  <a:lnTo>
                    <a:pt x="155" y="1405"/>
                  </a:lnTo>
                  <a:cubicBezTo>
                    <a:pt x="0" y="1310"/>
                    <a:pt x="0" y="1167"/>
                    <a:pt x="155" y="1072"/>
                  </a:cubicBezTo>
                  <a:lnTo>
                    <a:pt x="1857" y="95"/>
                  </a:lnTo>
                  <a:cubicBezTo>
                    <a:pt x="2024" y="0"/>
                    <a:pt x="2274" y="0"/>
                    <a:pt x="2441" y="95"/>
                  </a:cubicBezTo>
                  <a:close/>
                </a:path>
              </a:pathLst>
            </a:custGeom>
            <a:noFill/>
            <a:ln w="2675" cap="rnd" cmpd="sng">
              <a:solidFill>
                <a:srgbClr val="3435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665" name="Google Shape;2665;p34"/>
            <p:cNvSpPr/>
            <p:nvPr/>
          </p:nvSpPr>
          <p:spPr>
            <a:xfrm>
              <a:off x="3418275" y="3475175"/>
              <a:ext cx="107775" cy="60600"/>
            </a:xfrm>
            <a:custGeom>
              <a:avLst/>
              <a:gdLst/>
              <a:ahLst/>
              <a:cxnLst/>
              <a:rect l="l" t="t" r="r" b="b"/>
              <a:pathLst>
                <a:path w="4311" h="2424" extrusionOk="0">
                  <a:moveTo>
                    <a:pt x="2149" y="1"/>
                  </a:moveTo>
                  <a:cubicBezTo>
                    <a:pt x="2045" y="1"/>
                    <a:pt x="1941" y="22"/>
                    <a:pt x="1858" y="63"/>
                  </a:cubicBezTo>
                  <a:lnTo>
                    <a:pt x="167" y="1052"/>
                  </a:lnTo>
                  <a:cubicBezTo>
                    <a:pt x="0" y="1135"/>
                    <a:pt x="0" y="1290"/>
                    <a:pt x="167" y="1373"/>
                  </a:cubicBezTo>
                  <a:lnTo>
                    <a:pt x="1870" y="2361"/>
                  </a:lnTo>
                  <a:cubicBezTo>
                    <a:pt x="1953" y="2403"/>
                    <a:pt x="2057" y="2424"/>
                    <a:pt x="2161" y="2424"/>
                  </a:cubicBezTo>
                  <a:cubicBezTo>
                    <a:pt x="2266" y="2424"/>
                    <a:pt x="2370" y="2403"/>
                    <a:pt x="2453" y="2361"/>
                  </a:cubicBezTo>
                  <a:lnTo>
                    <a:pt x="4156" y="1373"/>
                  </a:lnTo>
                  <a:cubicBezTo>
                    <a:pt x="4310" y="1290"/>
                    <a:pt x="4310" y="1135"/>
                    <a:pt x="4156" y="1052"/>
                  </a:cubicBezTo>
                  <a:lnTo>
                    <a:pt x="2441" y="63"/>
                  </a:lnTo>
                  <a:cubicBezTo>
                    <a:pt x="2358" y="22"/>
                    <a:pt x="2254" y="1"/>
                    <a:pt x="214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666" name="Google Shape;2666;p34"/>
            <p:cNvSpPr/>
            <p:nvPr/>
          </p:nvSpPr>
          <p:spPr>
            <a:xfrm>
              <a:off x="3418275" y="3474675"/>
              <a:ext cx="107775" cy="61625"/>
            </a:xfrm>
            <a:custGeom>
              <a:avLst/>
              <a:gdLst/>
              <a:ahLst/>
              <a:cxnLst/>
              <a:rect l="l" t="t" r="r" b="b"/>
              <a:pathLst>
                <a:path w="4311" h="2465" fill="none" extrusionOk="0">
                  <a:moveTo>
                    <a:pt x="4156" y="1072"/>
                  </a:moveTo>
                  <a:cubicBezTo>
                    <a:pt x="4310" y="1155"/>
                    <a:pt x="4310" y="1310"/>
                    <a:pt x="4156" y="1393"/>
                  </a:cubicBezTo>
                  <a:lnTo>
                    <a:pt x="2453" y="2381"/>
                  </a:lnTo>
                  <a:cubicBezTo>
                    <a:pt x="2286" y="2465"/>
                    <a:pt x="2036" y="2465"/>
                    <a:pt x="1870" y="2381"/>
                  </a:cubicBezTo>
                  <a:lnTo>
                    <a:pt x="167" y="1393"/>
                  </a:lnTo>
                  <a:cubicBezTo>
                    <a:pt x="0" y="1310"/>
                    <a:pt x="0" y="1155"/>
                    <a:pt x="167" y="1072"/>
                  </a:cubicBezTo>
                  <a:lnTo>
                    <a:pt x="1858" y="83"/>
                  </a:lnTo>
                  <a:cubicBezTo>
                    <a:pt x="2024" y="0"/>
                    <a:pt x="2274" y="0"/>
                    <a:pt x="2441" y="83"/>
                  </a:cubicBezTo>
                  <a:close/>
                </a:path>
              </a:pathLst>
            </a:custGeom>
            <a:noFill/>
            <a:ln w="2675" cap="rnd" cmpd="sng">
              <a:solidFill>
                <a:srgbClr val="3435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667" name="Google Shape;2667;p34"/>
            <p:cNvSpPr/>
            <p:nvPr/>
          </p:nvSpPr>
          <p:spPr>
            <a:xfrm>
              <a:off x="3485550" y="3513875"/>
              <a:ext cx="108075" cy="60600"/>
            </a:xfrm>
            <a:custGeom>
              <a:avLst/>
              <a:gdLst/>
              <a:ahLst/>
              <a:cxnLst/>
              <a:rect l="l" t="t" r="r" b="b"/>
              <a:pathLst>
                <a:path w="4323" h="2424" extrusionOk="0">
                  <a:moveTo>
                    <a:pt x="2149" y="1"/>
                  </a:moveTo>
                  <a:cubicBezTo>
                    <a:pt x="2045" y="1"/>
                    <a:pt x="1941" y="22"/>
                    <a:pt x="1858" y="63"/>
                  </a:cubicBezTo>
                  <a:lnTo>
                    <a:pt x="167" y="1051"/>
                  </a:lnTo>
                  <a:cubicBezTo>
                    <a:pt x="0" y="1135"/>
                    <a:pt x="0" y="1290"/>
                    <a:pt x="167" y="1373"/>
                  </a:cubicBezTo>
                  <a:lnTo>
                    <a:pt x="1881" y="2361"/>
                  </a:lnTo>
                  <a:cubicBezTo>
                    <a:pt x="1959" y="2403"/>
                    <a:pt x="2063" y="2424"/>
                    <a:pt x="2167" y="2424"/>
                  </a:cubicBezTo>
                  <a:cubicBezTo>
                    <a:pt x="2271" y="2424"/>
                    <a:pt x="2375" y="2403"/>
                    <a:pt x="2453" y="2361"/>
                  </a:cubicBezTo>
                  <a:lnTo>
                    <a:pt x="4155" y="1373"/>
                  </a:lnTo>
                  <a:cubicBezTo>
                    <a:pt x="4322" y="1290"/>
                    <a:pt x="4322" y="1135"/>
                    <a:pt x="4155" y="1051"/>
                  </a:cubicBezTo>
                  <a:lnTo>
                    <a:pt x="2441" y="63"/>
                  </a:lnTo>
                  <a:cubicBezTo>
                    <a:pt x="2358" y="22"/>
                    <a:pt x="2253" y="1"/>
                    <a:pt x="214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668" name="Google Shape;2668;p34"/>
            <p:cNvSpPr/>
            <p:nvPr/>
          </p:nvSpPr>
          <p:spPr>
            <a:xfrm>
              <a:off x="3485550" y="3513350"/>
              <a:ext cx="108075" cy="61650"/>
            </a:xfrm>
            <a:custGeom>
              <a:avLst/>
              <a:gdLst/>
              <a:ahLst/>
              <a:cxnLst/>
              <a:rect l="l" t="t" r="r" b="b"/>
              <a:pathLst>
                <a:path w="4323" h="2466" fill="none" extrusionOk="0">
                  <a:moveTo>
                    <a:pt x="4155" y="1072"/>
                  </a:moveTo>
                  <a:cubicBezTo>
                    <a:pt x="4322" y="1156"/>
                    <a:pt x="4322" y="1311"/>
                    <a:pt x="4155" y="1394"/>
                  </a:cubicBezTo>
                  <a:lnTo>
                    <a:pt x="2453" y="2382"/>
                  </a:lnTo>
                  <a:cubicBezTo>
                    <a:pt x="2298" y="2465"/>
                    <a:pt x="2036" y="2465"/>
                    <a:pt x="1881" y="2382"/>
                  </a:cubicBezTo>
                  <a:lnTo>
                    <a:pt x="167" y="1394"/>
                  </a:lnTo>
                  <a:cubicBezTo>
                    <a:pt x="0" y="1311"/>
                    <a:pt x="0" y="1156"/>
                    <a:pt x="167" y="1072"/>
                  </a:cubicBezTo>
                  <a:lnTo>
                    <a:pt x="1858" y="84"/>
                  </a:lnTo>
                  <a:cubicBezTo>
                    <a:pt x="2024" y="1"/>
                    <a:pt x="2274" y="1"/>
                    <a:pt x="2441" y="84"/>
                  </a:cubicBezTo>
                  <a:close/>
                </a:path>
              </a:pathLst>
            </a:custGeom>
            <a:noFill/>
            <a:ln w="2675" cap="rnd" cmpd="sng">
              <a:solidFill>
                <a:srgbClr val="3435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669" name="Google Shape;2669;p34"/>
            <p:cNvSpPr/>
            <p:nvPr/>
          </p:nvSpPr>
          <p:spPr>
            <a:xfrm>
              <a:off x="3551925" y="3552275"/>
              <a:ext cx="107775" cy="60600"/>
            </a:xfrm>
            <a:custGeom>
              <a:avLst/>
              <a:gdLst/>
              <a:ahLst/>
              <a:cxnLst/>
              <a:rect l="l" t="t" r="r" b="b"/>
              <a:pathLst>
                <a:path w="4311" h="2424" extrusionOk="0">
                  <a:moveTo>
                    <a:pt x="2149" y="1"/>
                  </a:moveTo>
                  <a:cubicBezTo>
                    <a:pt x="2045" y="1"/>
                    <a:pt x="1941" y="21"/>
                    <a:pt x="1858" y="63"/>
                  </a:cubicBezTo>
                  <a:lnTo>
                    <a:pt x="155" y="1051"/>
                  </a:lnTo>
                  <a:cubicBezTo>
                    <a:pt x="0" y="1135"/>
                    <a:pt x="0" y="1289"/>
                    <a:pt x="155" y="1373"/>
                  </a:cubicBezTo>
                  <a:lnTo>
                    <a:pt x="1870" y="2361"/>
                  </a:lnTo>
                  <a:cubicBezTo>
                    <a:pt x="1953" y="2403"/>
                    <a:pt x="2057" y="2424"/>
                    <a:pt x="2161" y="2424"/>
                  </a:cubicBezTo>
                  <a:cubicBezTo>
                    <a:pt x="2265" y="2424"/>
                    <a:pt x="2370" y="2403"/>
                    <a:pt x="2453" y="2361"/>
                  </a:cubicBezTo>
                  <a:lnTo>
                    <a:pt x="4144" y="1373"/>
                  </a:lnTo>
                  <a:cubicBezTo>
                    <a:pt x="4310" y="1289"/>
                    <a:pt x="4310" y="1135"/>
                    <a:pt x="4144" y="1051"/>
                  </a:cubicBezTo>
                  <a:lnTo>
                    <a:pt x="2441" y="63"/>
                  </a:lnTo>
                  <a:cubicBezTo>
                    <a:pt x="2358" y="21"/>
                    <a:pt x="2254" y="1"/>
                    <a:pt x="214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670" name="Google Shape;2670;p34"/>
            <p:cNvSpPr/>
            <p:nvPr/>
          </p:nvSpPr>
          <p:spPr>
            <a:xfrm>
              <a:off x="3551925" y="3551750"/>
              <a:ext cx="107775" cy="61650"/>
            </a:xfrm>
            <a:custGeom>
              <a:avLst/>
              <a:gdLst/>
              <a:ahLst/>
              <a:cxnLst/>
              <a:rect l="l" t="t" r="r" b="b"/>
              <a:pathLst>
                <a:path w="4311" h="2466" fill="none" extrusionOk="0">
                  <a:moveTo>
                    <a:pt x="4144" y="1072"/>
                  </a:moveTo>
                  <a:cubicBezTo>
                    <a:pt x="4310" y="1156"/>
                    <a:pt x="4310" y="1310"/>
                    <a:pt x="4144" y="1394"/>
                  </a:cubicBezTo>
                  <a:lnTo>
                    <a:pt x="2453" y="2382"/>
                  </a:lnTo>
                  <a:cubicBezTo>
                    <a:pt x="2286" y="2465"/>
                    <a:pt x="2036" y="2465"/>
                    <a:pt x="1870" y="2382"/>
                  </a:cubicBezTo>
                  <a:lnTo>
                    <a:pt x="155" y="1394"/>
                  </a:lnTo>
                  <a:cubicBezTo>
                    <a:pt x="0" y="1310"/>
                    <a:pt x="0" y="1156"/>
                    <a:pt x="155" y="1072"/>
                  </a:cubicBezTo>
                  <a:lnTo>
                    <a:pt x="1858" y="84"/>
                  </a:lnTo>
                  <a:cubicBezTo>
                    <a:pt x="2024" y="1"/>
                    <a:pt x="2274" y="1"/>
                    <a:pt x="2441" y="84"/>
                  </a:cubicBezTo>
                  <a:close/>
                </a:path>
              </a:pathLst>
            </a:custGeom>
            <a:noFill/>
            <a:ln w="2675" cap="rnd" cmpd="sng">
              <a:solidFill>
                <a:srgbClr val="3435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671" name="Google Shape;2671;p34"/>
            <p:cNvSpPr/>
            <p:nvPr/>
          </p:nvSpPr>
          <p:spPr>
            <a:xfrm>
              <a:off x="3616800" y="3589775"/>
              <a:ext cx="108075" cy="60600"/>
            </a:xfrm>
            <a:custGeom>
              <a:avLst/>
              <a:gdLst/>
              <a:ahLst/>
              <a:cxnLst/>
              <a:rect l="l" t="t" r="r" b="b"/>
              <a:pathLst>
                <a:path w="4323" h="2424" extrusionOk="0">
                  <a:moveTo>
                    <a:pt x="2156" y="1"/>
                  </a:moveTo>
                  <a:cubicBezTo>
                    <a:pt x="2052" y="1"/>
                    <a:pt x="1948" y="22"/>
                    <a:pt x="1870" y="63"/>
                  </a:cubicBezTo>
                  <a:lnTo>
                    <a:pt x="168" y="1052"/>
                  </a:lnTo>
                  <a:cubicBezTo>
                    <a:pt x="1" y="1135"/>
                    <a:pt x="1" y="1290"/>
                    <a:pt x="168" y="1373"/>
                  </a:cubicBezTo>
                  <a:lnTo>
                    <a:pt x="1882" y="2361"/>
                  </a:lnTo>
                  <a:cubicBezTo>
                    <a:pt x="1965" y="2403"/>
                    <a:pt x="2070" y="2424"/>
                    <a:pt x="2174" y="2424"/>
                  </a:cubicBezTo>
                  <a:cubicBezTo>
                    <a:pt x="2278" y="2424"/>
                    <a:pt x="2382" y="2403"/>
                    <a:pt x="2465" y="2361"/>
                  </a:cubicBezTo>
                  <a:lnTo>
                    <a:pt x="4156" y="1373"/>
                  </a:lnTo>
                  <a:cubicBezTo>
                    <a:pt x="4323" y="1290"/>
                    <a:pt x="4323" y="1135"/>
                    <a:pt x="4156" y="1052"/>
                  </a:cubicBezTo>
                  <a:lnTo>
                    <a:pt x="2442" y="63"/>
                  </a:lnTo>
                  <a:cubicBezTo>
                    <a:pt x="2364" y="22"/>
                    <a:pt x="2260" y="1"/>
                    <a:pt x="215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672" name="Google Shape;2672;p34"/>
            <p:cNvSpPr/>
            <p:nvPr/>
          </p:nvSpPr>
          <p:spPr>
            <a:xfrm>
              <a:off x="3616800" y="3589250"/>
              <a:ext cx="108075" cy="61650"/>
            </a:xfrm>
            <a:custGeom>
              <a:avLst/>
              <a:gdLst/>
              <a:ahLst/>
              <a:cxnLst/>
              <a:rect l="l" t="t" r="r" b="b"/>
              <a:pathLst>
                <a:path w="4323" h="2466" fill="none" extrusionOk="0">
                  <a:moveTo>
                    <a:pt x="4156" y="1073"/>
                  </a:moveTo>
                  <a:cubicBezTo>
                    <a:pt x="4323" y="1156"/>
                    <a:pt x="4323" y="1311"/>
                    <a:pt x="4156" y="1394"/>
                  </a:cubicBezTo>
                  <a:lnTo>
                    <a:pt x="2465" y="2382"/>
                  </a:lnTo>
                  <a:cubicBezTo>
                    <a:pt x="2299" y="2466"/>
                    <a:pt x="2049" y="2466"/>
                    <a:pt x="1882" y="2382"/>
                  </a:cubicBezTo>
                  <a:lnTo>
                    <a:pt x="168" y="1394"/>
                  </a:lnTo>
                  <a:cubicBezTo>
                    <a:pt x="1" y="1311"/>
                    <a:pt x="1" y="1156"/>
                    <a:pt x="168" y="1073"/>
                  </a:cubicBezTo>
                  <a:lnTo>
                    <a:pt x="1870" y="84"/>
                  </a:lnTo>
                  <a:cubicBezTo>
                    <a:pt x="2025" y="1"/>
                    <a:pt x="2287" y="1"/>
                    <a:pt x="2442" y="84"/>
                  </a:cubicBezTo>
                  <a:close/>
                </a:path>
              </a:pathLst>
            </a:custGeom>
            <a:noFill/>
            <a:ln w="2675" cap="rnd" cmpd="sng">
              <a:solidFill>
                <a:srgbClr val="3435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673" name="Google Shape;2673;p34"/>
            <p:cNvSpPr/>
            <p:nvPr/>
          </p:nvSpPr>
          <p:spPr>
            <a:xfrm>
              <a:off x="3682900" y="3627650"/>
              <a:ext cx="107775" cy="60750"/>
            </a:xfrm>
            <a:custGeom>
              <a:avLst/>
              <a:gdLst/>
              <a:ahLst/>
              <a:cxnLst/>
              <a:rect l="l" t="t" r="r" b="b"/>
              <a:pathLst>
                <a:path w="4311" h="2430" extrusionOk="0">
                  <a:moveTo>
                    <a:pt x="2149" y="1"/>
                  </a:moveTo>
                  <a:cubicBezTo>
                    <a:pt x="2045" y="1"/>
                    <a:pt x="1941" y="25"/>
                    <a:pt x="1857" y="72"/>
                  </a:cubicBezTo>
                  <a:lnTo>
                    <a:pt x="155" y="1049"/>
                  </a:lnTo>
                  <a:cubicBezTo>
                    <a:pt x="0" y="1144"/>
                    <a:pt x="0" y="1287"/>
                    <a:pt x="155" y="1382"/>
                  </a:cubicBezTo>
                  <a:lnTo>
                    <a:pt x="1869" y="2358"/>
                  </a:lnTo>
                  <a:cubicBezTo>
                    <a:pt x="1953" y="2406"/>
                    <a:pt x="2057" y="2430"/>
                    <a:pt x="2161" y="2430"/>
                  </a:cubicBezTo>
                  <a:cubicBezTo>
                    <a:pt x="2265" y="2430"/>
                    <a:pt x="2369" y="2406"/>
                    <a:pt x="2453" y="2358"/>
                  </a:cubicBezTo>
                  <a:lnTo>
                    <a:pt x="4143" y="1382"/>
                  </a:lnTo>
                  <a:cubicBezTo>
                    <a:pt x="4310" y="1287"/>
                    <a:pt x="4310" y="1144"/>
                    <a:pt x="4143" y="1049"/>
                  </a:cubicBezTo>
                  <a:lnTo>
                    <a:pt x="2441" y="72"/>
                  </a:lnTo>
                  <a:cubicBezTo>
                    <a:pt x="2357" y="25"/>
                    <a:pt x="2253" y="1"/>
                    <a:pt x="214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674" name="Google Shape;2674;p34"/>
            <p:cNvSpPr/>
            <p:nvPr/>
          </p:nvSpPr>
          <p:spPr>
            <a:xfrm>
              <a:off x="3682900" y="3627075"/>
              <a:ext cx="107775" cy="61925"/>
            </a:xfrm>
            <a:custGeom>
              <a:avLst/>
              <a:gdLst/>
              <a:ahLst/>
              <a:cxnLst/>
              <a:rect l="l" t="t" r="r" b="b"/>
              <a:pathLst>
                <a:path w="4311" h="2477" fill="none" extrusionOk="0">
                  <a:moveTo>
                    <a:pt x="4143" y="1072"/>
                  </a:moveTo>
                  <a:cubicBezTo>
                    <a:pt x="4310" y="1167"/>
                    <a:pt x="4310" y="1310"/>
                    <a:pt x="4143" y="1405"/>
                  </a:cubicBezTo>
                  <a:lnTo>
                    <a:pt x="2453" y="2381"/>
                  </a:lnTo>
                  <a:cubicBezTo>
                    <a:pt x="2286" y="2477"/>
                    <a:pt x="2036" y="2477"/>
                    <a:pt x="1869" y="2381"/>
                  </a:cubicBezTo>
                  <a:lnTo>
                    <a:pt x="155" y="1405"/>
                  </a:lnTo>
                  <a:cubicBezTo>
                    <a:pt x="0" y="1310"/>
                    <a:pt x="0" y="1167"/>
                    <a:pt x="155" y="1072"/>
                  </a:cubicBezTo>
                  <a:lnTo>
                    <a:pt x="1857" y="95"/>
                  </a:lnTo>
                  <a:cubicBezTo>
                    <a:pt x="2024" y="0"/>
                    <a:pt x="2274" y="0"/>
                    <a:pt x="2441" y="95"/>
                  </a:cubicBezTo>
                  <a:close/>
                </a:path>
              </a:pathLst>
            </a:custGeom>
            <a:noFill/>
            <a:ln w="2675" cap="rnd" cmpd="sng">
              <a:solidFill>
                <a:srgbClr val="3435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675" name="Google Shape;2675;p34"/>
            <p:cNvSpPr/>
            <p:nvPr/>
          </p:nvSpPr>
          <p:spPr>
            <a:xfrm>
              <a:off x="3750750" y="3667175"/>
              <a:ext cx="108075" cy="60600"/>
            </a:xfrm>
            <a:custGeom>
              <a:avLst/>
              <a:gdLst/>
              <a:ahLst/>
              <a:cxnLst/>
              <a:rect l="l" t="t" r="r" b="b"/>
              <a:pathLst>
                <a:path w="4323" h="2424" extrusionOk="0">
                  <a:moveTo>
                    <a:pt x="2156" y="0"/>
                  </a:moveTo>
                  <a:cubicBezTo>
                    <a:pt x="2052" y="0"/>
                    <a:pt x="1947" y="21"/>
                    <a:pt x="1870" y="63"/>
                  </a:cubicBezTo>
                  <a:lnTo>
                    <a:pt x="167" y="1051"/>
                  </a:lnTo>
                  <a:cubicBezTo>
                    <a:pt x="1" y="1134"/>
                    <a:pt x="1" y="1289"/>
                    <a:pt x="167" y="1373"/>
                  </a:cubicBezTo>
                  <a:lnTo>
                    <a:pt x="1882" y="2361"/>
                  </a:lnTo>
                  <a:cubicBezTo>
                    <a:pt x="1965" y="2402"/>
                    <a:pt x="2069" y="2423"/>
                    <a:pt x="2174" y="2423"/>
                  </a:cubicBezTo>
                  <a:cubicBezTo>
                    <a:pt x="2278" y="2423"/>
                    <a:pt x="2382" y="2402"/>
                    <a:pt x="2465" y="2361"/>
                  </a:cubicBezTo>
                  <a:lnTo>
                    <a:pt x="4156" y="1373"/>
                  </a:lnTo>
                  <a:cubicBezTo>
                    <a:pt x="4323" y="1289"/>
                    <a:pt x="4323" y="1134"/>
                    <a:pt x="4156" y="1051"/>
                  </a:cubicBezTo>
                  <a:lnTo>
                    <a:pt x="2441" y="63"/>
                  </a:lnTo>
                  <a:cubicBezTo>
                    <a:pt x="2364" y="21"/>
                    <a:pt x="2260" y="0"/>
                    <a:pt x="215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676" name="Google Shape;2676;p34"/>
            <p:cNvSpPr/>
            <p:nvPr/>
          </p:nvSpPr>
          <p:spPr>
            <a:xfrm>
              <a:off x="3750750" y="3666650"/>
              <a:ext cx="108075" cy="61650"/>
            </a:xfrm>
            <a:custGeom>
              <a:avLst/>
              <a:gdLst/>
              <a:ahLst/>
              <a:cxnLst/>
              <a:rect l="l" t="t" r="r" b="b"/>
              <a:pathLst>
                <a:path w="4323" h="2466" fill="none" extrusionOk="0">
                  <a:moveTo>
                    <a:pt x="4156" y="1072"/>
                  </a:moveTo>
                  <a:cubicBezTo>
                    <a:pt x="4323" y="1155"/>
                    <a:pt x="4323" y="1310"/>
                    <a:pt x="4156" y="1394"/>
                  </a:cubicBezTo>
                  <a:lnTo>
                    <a:pt x="2465" y="2382"/>
                  </a:lnTo>
                  <a:cubicBezTo>
                    <a:pt x="2299" y="2465"/>
                    <a:pt x="2049" y="2465"/>
                    <a:pt x="1882" y="2382"/>
                  </a:cubicBezTo>
                  <a:lnTo>
                    <a:pt x="167" y="1394"/>
                  </a:lnTo>
                  <a:cubicBezTo>
                    <a:pt x="1" y="1310"/>
                    <a:pt x="1" y="1155"/>
                    <a:pt x="167" y="1072"/>
                  </a:cubicBezTo>
                  <a:lnTo>
                    <a:pt x="1870" y="84"/>
                  </a:lnTo>
                  <a:cubicBezTo>
                    <a:pt x="2025" y="1"/>
                    <a:pt x="2287" y="1"/>
                    <a:pt x="2441" y="84"/>
                  </a:cubicBezTo>
                  <a:close/>
                </a:path>
              </a:pathLst>
            </a:custGeom>
            <a:noFill/>
            <a:ln w="2675" cap="rnd" cmpd="sng">
              <a:solidFill>
                <a:srgbClr val="3435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677" name="Google Shape;2677;p34"/>
            <p:cNvSpPr/>
            <p:nvPr/>
          </p:nvSpPr>
          <p:spPr>
            <a:xfrm>
              <a:off x="3817125" y="3705050"/>
              <a:ext cx="107775" cy="60750"/>
            </a:xfrm>
            <a:custGeom>
              <a:avLst/>
              <a:gdLst/>
              <a:ahLst/>
              <a:cxnLst/>
              <a:rect l="l" t="t" r="r" b="b"/>
              <a:pathLst>
                <a:path w="4311" h="2430" extrusionOk="0">
                  <a:moveTo>
                    <a:pt x="2150" y="0"/>
                  </a:moveTo>
                  <a:cubicBezTo>
                    <a:pt x="2046" y="0"/>
                    <a:pt x="1941" y="24"/>
                    <a:pt x="1858" y="72"/>
                  </a:cubicBezTo>
                  <a:lnTo>
                    <a:pt x="167" y="1048"/>
                  </a:lnTo>
                  <a:cubicBezTo>
                    <a:pt x="1" y="1143"/>
                    <a:pt x="1" y="1286"/>
                    <a:pt x="167" y="1382"/>
                  </a:cubicBezTo>
                  <a:lnTo>
                    <a:pt x="1870" y="2358"/>
                  </a:lnTo>
                  <a:cubicBezTo>
                    <a:pt x="1953" y="2406"/>
                    <a:pt x="2058" y="2429"/>
                    <a:pt x="2162" y="2429"/>
                  </a:cubicBezTo>
                  <a:cubicBezTo>
                    <a:pt x="2266" y="2429"/>
                    <a:pt x="2370" y="2406"/>
                    <a:pt x="2453" y="2358"/>
                  </a:cubicBezTo>
                  <a:lnTo>
                    <a:pt x="4156" y="1382"/>
                  </a:lnTo>
                  <a:cubicBezTo>
                    <a:pt x="4311" y="1286"/>
                    <a:pt x="4311" y="1143"/>
                    <a:pt x="4156" y="1048"/>
                  </a:cubicBezTo>
                  <a:lnTo>
                    <a:pt x="2442" y="72"/>
                  </a:lnTo>
                  <a:cubicBezTo>
                    <a:pt x="2358" y="24"/>
                    <a:pt x="2254" y="0"/>
                    <a:pt x="215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678" name="Google Shape;2678;p34"/>
            <p:cNvSpPr/>
            <p:nvPr/>
          </p:nvSpPr>
          <p:spPr>
            <a:xfrm>
              <a:off x="3817125" y="3704450"/>
              <a:ext cx="107775" cy="61950"/>
            </a:xfrm>
            <a:custGeom>
              <a:avLst/>
              <a:gdLst/>
              <a:ahLst/>
              <a:cxnLst/>
              <a:rect l="l" t="t" r="r" b="b"/>
              <a:pathLst>
                <a:path w="4311" h="2478" fill="none" extrusionOk="0">
                  <a:moveTo>
                    <a:pt x="4156" y="1072"/>
                  </a:moveTo>
                  <a:cubicBezTo>
                    <a:pt x="4311" y="1167"/>
                    <a:pt x="4311" y="1310"/>
                    <a:pt x="4156" y="1406"/>
                  </a:cubicBezTo>
                  <a:lnTo>
                    <a:pt x="2453" y="2382"/>
                  </a:lnTo>
                  <a:cubicBezTo>
                    <a:pt x="2287" y="2477"/>
                    <a:pt x="2037" y="2477"/>
                    <a:pt x="1870" y="2382"/>
                  </a:cubicBezTo>
                  <a:lnTo>
                    <a:pt x="167" y="1406"/>
                  </a:lnTo>
                  <a:cubicBezTo>
                    <a:pt x="1" y="1310"/>
                    <a:pt x="1" y="1167"/>
                    <a:pt x="167" y="1072"/>
                  </a:cubicBezTo>
                  <a:lnTo>
                    <a:pt x="1858" y="96"/>
                  </a:lnTo>
                  <a:cubicBezTo>
                    <a:pt x="2025" y="1"/>
                    <a:pt x="2275" y="1"/>
                    <a:pt x="2442" y="96"/>
                  </a:cubicBezTo>
                  <a:close/>
                </a:path>
              </a:pathLst>
            </a:custGeom>
            <a:noFill/>
            <a:ln w="2675" cap="rnd" cmpd="sng">
              <a:solidFill>
                <a:srgbClr val="3435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679" name="Google Shape;2679;p34"/>
            <p:cNvSpPr/>
            <p:nvPr/>
          </p:nvSpPr>
          <p:spPr>
            <a:xfrm>
              <a:off x="3882325" y="3743075"/>
              <a:ext cx="107775" cy="60600"/>
            </a:xfrm>
            <a:custGeom>
              <a:avLst/>
              <a:gdLst/>
              <a:ahLst/>
              <a:cxnLst/>
              <a:rect l="l" t="t" r="r" b="b"/>
              <a:pathLst>
                <a:path w="4311" h="2424" extrusionOk="0">
                  <a:moveTo>
                    <a:pt x="2149" y="1"/>
                  </a:moveTo>
                  <a:cubicBezTo>
                    <a:pt x="2045" y="1"/>
                    <a:pt x="1941" y="21"/>
                    <a:pt x="1858" y="63"/>
                  </a:cubicBezTo>
                  <a:lnTo>
                    <a:pt x="155" y="1051"/>
                  </a:lnTo>
                  <a:cubicBezTo>
                    <a:pt x="0" y="1135"/>
                    <a:pt x="0" y="1289"/>
                    <a:pt x="155" y="1373"/>
                  </a:cubicBezTo>
                  <a:lnTo>
                    <a:pt x="1870" y="2361"/>
                  </a:lnTo>
                  <a:cubicBezTo>
                    <a:pt x="1953" y="2403"/>
                    <a:pt x="2057" y="2423"/>
                    <a:pt x="2161" y="2423"/>
                  </a:cubicBezTo>
                  <a:cubicBezTo>
                    <a:pt x="2265" y="2423"/>
                    <a:pt x="2370" y="2403"/>
                    <a:pt x="2453" y="2361"/>
                  </a:cubicBezTo>
                  <a:lnTo>
                    <a:pt x="4144" y="1373"/>
                  </a:lnTo>
                  <a:cubicBezTo>
                    <a:pt x="4310" y="1289"/>
                    <a:pt x="4310" y="1135"/>
                    <a:pt x="4144" y="1051"/>
                  </a:cubicBezTo>
                  <a:lnTo>
                    <a:pt x="2441" y="63"/>
                  </a:lnTo>
                  <a:cubicBezTo>
                    <a:pt x="2358" y="21"/>
                    <a:pt x="2253" y="1"/>
                    <a:pt x="214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680" name="Google Shape;2680;p34"/>
            <p:cNvSpPr/>
            <p:nvPr/>
          </p:nvSpPr>
          <p:spPr>
            <a:xfrm>
              <a:off x="3882325" y="3742550"/>
              <a:ext cx="107775" cy="61650"/>
            </a:xfrm>
            <a:custGeom>
              <a:avLst/>
              <a:gdLst/>
              <a:ahLst/>
              <a:cxnLst/>
              <a:rect l="l" t="t" r="r" b="b"/>
              <a:pathLst>
                <a:path w="4311" h="2466" fill="none" extrusionOk="0">
                  <a:moveTo>
                    <a:pt x="4144" y="1072"/>
                  </a:moveTo>
                  <a:cubicBezTo>
                    <a:pt x="4310" y="1156"/>
                    <a:pt x="4310" y="1310"/>
                    <a:pt x="4144" y="1394"/>
                  </a:cubicBezTo>
                  <a:lnTo>
                    <a:pt x="2453" y="2382"/>
                  </a:lnTo>
                  <a:cubicBezTo>
                    <a:pt x="2286" y="2465"/>
                    <a:pt x="2036" y="2465"/>
                    <a:pt x="1870" y="2382"/>
                  </a:cubicBezTo>
                  <a:lnTo>
                    <a:pt x="155" y="1394"/>
                  </a:lnTo>
                  <a:cubicBezTo>
                    <a:pt x="0" y="1310"/>
                    <a:pt x="0" y="1156"/>
                    <a:pt x="155" y="1072"/>
                  </a:cubicBezTo>
                  <a:lnTo>
                    <a:pt x="1858" y="84"/>
                  </a:lnTo>
                  <a:cubicBezTo>
                    <a:pt x="2024" y="1"/>
                    <a:pt x="2274" y="1"/>
                    <a:pt x="2441" y="84"/>
                  </a:cubicBezTo>
                  <a:close/>
                </a:path>
              </a:pathLst>
            </a:custGeom>
            <a:noFill/>
            <a:ln w="2675" cap="rnd" cmpd="sng">
              <a:solidFill>
                <a:srgbClr val="3435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681" name="Google Shape;2681;p34"/>
            <p:cNvSpPr/>
            <p:nvPr/>
          </p:nvSpPr>
          <p:spPr>
            <a:xfrm>
              <a:off x="3948100" y="3780950"/>
              <a:ext cx="107775" cy="60750"/>
            </a:xfrm>
            <a:custGeom>
              <a:avLst/>
              <a:gdLst/>
              <a:ahLst/>
              <a:cxnLst/>
              <a:rect l="l" t="t" r="r" b="b"/>
              <a:pathLst>
                <a:path w="4311" h="2430" extrusionOk="0">
                  <a:moveTo>
                    <a:pt x="2150" y="1"/>
                  </a:moveTo>
                  <a:cubicBezTo>
                    <a:pt x="2045" y="1"/>
                    <a:pt x="1941" y="24"/>
                    <a:pt x="1858" y="72"/>
                  </a:cubicBezTo>
                  <a:lnTo>
                    <a:pt x="167" y="1048"/>
                  </a:lnTo>
                  <a:cubicBezTo>
                    <a:pt x="1" y="1144"/>
                    <a:pt x="1" y="1286"/>
                    <a:pt x="167" y="1382"/>
                  </a:cubicBezTo>
                  <a:lnTo>
                    <a:pt x="1870" y="2358"/>
                  </a:lnTo>
                  <a:cubicBezTo>
                    <a:pt x="1953" y="2406"/>
                    <a:pt x="2057" y="2429"/>
                    <a:pt x="2161" y="2429"/>
                  </a:cubicBezTo>
                  <a:cubicBezTo>
                    <a:pt x="2266" y="2429"/>
                    <a:pt x="2370" y="2406"/>
                    <a:pt x="2453" y="2358"/>
                  </a:cubicBezTo>
                  <a:lnTo>
                    <a:pt x="4156" y="1382"/>
                  </a:lnTo>
                  <a:cubicBezTo>
                    <a:pt x="4311" y="1286"/>
                    <a:pt x="4311" y="1144"/>
                    <a:pt x="4156" y="1048"/>
                  </a:cubicBezTo>
                  <a:lnTo>
                    <a:pt x="2441" y="72"/>
                  </a:lnTo>
                  <a:cubicBezTo>
                    <a:pt x="2358" y="24"/>
                    <a:pt x="2254" y="1"/>
                    <a:pt x="215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682" name="Google Shape;2682;p34"/>
            <p:cNvSpPr/>
            <p:nvPr/>
          </p:nvSpPr>
          <p:spPr>
            <a:xfrm>
              <a:off x="3948100" y="3780350"/>
              <a:ext cx="107775" cy="61950"/>
            </a:xfrm>
            <a:custGeom>
              <a:avLst/>
              <a:gdLst/>
              <a:ahLst/>
              <a:cxnLst/>
              <a:rect l="l" t="t" r="r" b="b"/>
              <a:pathLst>
                <a:path w="4311" h="2478" fill="none" extrusionOk="0">
                  <a:moveTo>
                    <a:pt x="4156" y="1072"/>
                  </a:moveTo>
                  <a:cubicBezTo>
                    <a:pt x="4311" y="1168"/>
                    <a:pt x="4311" y="1310"/>
                    <a:pt x="4156" y="1406"/>
                  </a:cubicBezTo>
                  <a:lnTo>
                    <a:pt x="2453" y="2382"/>
                  </a:lnTo>
                  <a:cubicBezTo>
                    <a:pt x="2287" y="2477"/>
                    <a:pt x="2036" y="2477"/>
                    <a:pt x="1870" y="2382"/>
                  </a:cubicBezTo>
                  <a:lnTo>
                    <a:pt x="167" y="1406"/>
                  </a:lnTo>
                  <a:cubicBezTo>
                    <a:pt x="1" y="1310"/>
                    <a:pt x="1" y="1168"/>
                    <a:pt x="167" y="1072"/>
                  </a:cubicBezTo>
                  <a:lnTo>
                    <a:pt x="1858" y="96"/>
                  </a:lnTo>
                  <a:cubicBezTo>
                    <a:pt x="2025" y="1"/>
                    <a:pt x="2275" y="1"/>
                    <a:pt x="2441" y="96"/>
                  </a:cubicBezTo>
                  <a:close/>
                </a:path>
              </a:pathLst>
            </a:custGeom>
            <a:noFill/>
            <a:ln w="2675" cap="rnd" cmpd="sng">
              <a:solidFill>
                <a:srgbClr val="3435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683" name="Google Shape;2683;p34"/>
            <p:cNvSpPr/>
            <p:nvPr/>
          </p:nvSpPr>
          <p:spPr>
            <a:xfrm>
              <a:off x="4015675" y="3820175"/>
              <a:ext cx="108075" cy="60600"/>
            </a:xfrm>
            <a:custGeom>
              <a:avLst/>
              <a:gdLst/>
              <a:ahLst/>
              <a:cxnLst/>
              <a:rect l="l" t="t" r="r" b="b"/>
              <a:pathLst>
                <a:path w="4323" h="2424" extrusionOk="0">
                  <a:moveTo>
                    <a:pt x="2151" y="0"/>
                  </a:moveTo>
                  <a:cubicBezTo>
                    <a:pt x="2048" y="0"/>
                    <a:pt x="1947" y="21"/>
                    <a:pt x="1870" y="63"/>
                  </a:cubicBezTo>
                  <a:lnTo>
                    <a:pt x="167" y="1051"/>
                  </a:lnTo>
                  <a:cubicBezTo>
                    <a:pt x="0" y="1134"/>
                    <a:pt x="0" y="1289"/>
                    <a:pt x="167" y="1372"/>
                  </a:cubicBezTo>
                  <a:lnTo>
                    <a:pt x="1881" y="2361"/>
                  </a:lnTo>
                  <a:cubicBezTo>
                    <a:pt x="1965" y="2402"/>
                    <a:pt x="2069" y="2423"/>
                    <a:pt x="2173" y="2423"/>
                  </a:cubicBezTo>
                  <a:cubicBezTo>
                    <a:pt x="2277" y="2423"/>
                    <a:pt x="2381" y="2402"/>
                    <a:pt x="2465" y="2361"/>
                  </a:cubicBezTo>
                  <a:lnTo>
                    <a:pt x="4156" y="1372"/>
                  </a:lnTo>
                  <a:cubicBezTo>
                    <a:pt x="4322" y="1289"/>
                    <a:pt x="4322" y="1134"/>
                    <a:pt x="4156" y="1051"/>
                  </a:cubicBezTo>
                  <a:lnTo>
                    <a:pt x="2441" y="63"/>
                  </a:lnTo>
                  <a:cubicBezTo>
                    <a:pt x="2358" y="21"/>
                    <a:pt x="2253" y="0"/>
                    <a:pt x="215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684" name="Google Shape;2684;p34"/>
            <p:cNvSpPr/>
            <p:nvPr/>
          </p:nvSpPr>
          <p:spPr>
            <a:xfrm>
              <a:off x="4015675" y="3819650"/>
              <a:ext cx="108075" cy="61625"/>
            </a:xfrm>
            <a:custGeom>
              <a:avLst/>
              <a:gdLst/>
              <a:ahLst/>
              <a:cxnLst/>
              <a:rect l="l" t="t" r="r" b="b"/>
              <a:pathLst>
                <a:path w="4323" h="2465" fill="none" extrusionOk="0">
                  <a:moveTo>
                    <a:pt x="4156" y="1072"/>
                  </a:moveTo>
                  <a:cubicBezTo>
                    <a:pt x="4322" y="1155"/>
                    <a:pt x="4322" y="1310"/>
                    <a:pt x="4156" y="1393"/>
                  </a:cubicBezTo>
                  <a:lnTo>
                    <a:pt x="2465" y="2382"/>
                  </a:lnTo>
                  <a:cubicBezTo>
                    <a:pt x="2298" y="2465"/>
                    <a:pt x="2048" y="2465"/>
                    <a:pt x="1881" y="2382"/>
                  </a:cubicBezTo>
                  <a:lnTo>
                    <a:pt x="167" y="1393"/>
                  </a:lnTo>
                  <a:cubicBezTo>
                    <a:pt x="0" y="1310"/>
                    <a:pt x="0" y="1155"/>
                    <a:pt x="167" y="1072"/>
                  </a:cubicBezTo>
                  <a:lnTo>
                    <a:pt x="1870" y="84"/>
                  </a:lnTo>
                  <a:cubicBezTo>
                    <a:pt x="2024" y="0"/>
                    <a:pt x="2274" y="0"/>
                    <a:pt x="2441" y="84"/>
                  </a:cubicBezTo>
                  <a:close/>
                </a:path>
              </a:pathLst>
            </a:custGeom>
            <a:noFill/>
            <a:ln w="2675" cap="rnd" cmpd="sng">
              <a:solidFill>
                <a:srgbClr val="3435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685" name="Google Shape;2685;p34"/>
            <p:cNvSpPr/>
            <p:nvPr/>
          </p:nvSpPr>
          <p:spPr>
            <a:xfrm>
              <a:off x="4087400" y="3861325"/>
              <a:ext cx="230125" cy="131350"/>
            </a:xfrm>
            <a:custGeom>
              <a:avLst/>
              <a:gdLst/>
              <a:ahLst/>
              <a:cxnLst/>
              <a:rect l="l" t="t" r="r" b="b"/>
              <a:pathLst>
                <a:path w="9205" h="5254" extrusionOk="0">
                  <a:moveTo>
                    <a:pt x="2245" y="0"/>
                  </a:moveTo>
                  <a:cubicBezTo>
                    <a:pt x="2141" y="0"/>
                    <a:pt x="2037" y="24"/>
                    <a:pt x="1953" y="72"/>
                  </a:cubicBezTo>
                  <a:lnTo>
                    <a:pt x="167" y="1108"/>
                  </a:lnTo>
                  <a:cubicBezTo>
                    <a:pt x="1" y="1203"/>
                    <a:pt x="1" y="1346"/>
                    <a:pt x="167" y="1441"/>
                  </a:cubicBezTo>
                  <a:lnTo>
                    <a:pt x="6668" y="5191"/>
                  </a:lnTo>
                  <a:cubicBezTo>
                    <a:pt x="6751" y="5233"/>
                    <a:pt x="6859" y="5254"/>
                    <a:pt x="6964" y="5254"/>
                  </a:cubicBezTo>
                  <a:cubicBezTo>
                    <a:pt x="7070" y="5254"/>
                    <a:pt x="7174" y="5233"/>
                    <a:pt x="7252" y="5191"/>
                  </a:cubicBezTo>
                  <a:lnTo>
                    <a:pt x="9037" y="4144"/>
                  </a:lnTo>
                  <a:cubicBezTo>
                    <a:pt x="9204" y="4060"/>
                    <a:pt x="9204" y="3905"/>
                    <a:pt x="9037" y="3822"/>
                  </a:cubicBezTo>
                  <a:lnTo>
                    <a:pt x="2537" y="72"/>
                  </a:lnTo>
                  <a:cubicBezTo>
                    <a:pt x="2453" y="24"/>
                    <a:pt x="2349" y="0"/>
                    <a:pt x="224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686" name="Google Shape;2686;p34"/>
            <p:cNvSpPr/>
            <p:nvPr/>
          </p:nvSpPr>
          <p:spPr>
            <a:xfrm>
              <a:off x="4087400" y="3860725"/>
              <a:ext cx="230125" cy="132475"/>
            </a:xfrm>
            <a:custGeom>
              <a:avLst/>
              <a:gdLst/>
              <a:ahLst/>
              <a:cxnLst/>
              <a:rect l="l" t="t" r="r" b="b"/>
              <a:pathLst>
                <a:path w="9205" h="5299" fill="none" extrusionOk="0">
                  <a:moveTo>
                    <a:pt x="9037" y="3846"/>
                  </a:moveTo>
                  <a:cubicBezTo>
                    <a:pt x="9204" y="3929"/>
                    <a:pt x="9204" y="4084"/>
                    <a:pt x="9037" y="4168"/>
                  </a:cubicBezTo>
                  <a:lnTo>
                    <a:pt x="7252" y="5215"/>
                  </a:lnTo>
                  <a:cubicBezTo>
                    <a:pt x="7097" y="5299"/>
                    <a:pt x="6835" y="5299"/>
                    <a:pt x="6668" y="5215"/>
                  </a:cubicBezTo>
                  <a:lnTo>
                    <a:pt x="167" y="1465"/>
                  </a:lnTo>
                  <a:cubicBezTo>
                    <a:pt x="1" y="1370"/>
                    <a:pt x="1" y="1227"/>
                    <a:pt x="167" y="1132"/>
                  </a:cubicBezTo>
                  <a:lnTo>
                    <a:pt x="1953" y="96"/>
                  </a:lnTo>
                  <a:cubicBezTo>
                    <a:pt x="2120" y="0"/>
                    <a:pt x="2370" y="0"/>
                    <a:pt x="2537" y="96"/>
                  </a:cubicBezTo>
                  <a:close/>
                </a:path>
              </a:pathLst>
            </a:custGeom>
            <a:noFill/>
            <a:ln w="2675" cap="rnd" cmpd="sng">
              <a:solidFill>
                <a:srgbClr val="3435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687" name="Google Shape;2687;p34"/>
            <p:cNvSpPr/>
            <p:nvPr/>
          </p:nvSpPr>
          <p:spPr>
            <a:xfrm>
              <a:off x="3155450" y="3399950"/>
              <a:ext cx="108075" cy="60750"/>
            </a:xfrm>
            <a:custGeom>
              <a:avLst/>
              <a:gdLst/>
              <a:ahLst/>
              <a:cxnLst/>
              <a:rect l="l" t="t" r="r" b="b"/>
              <a:pathLst>
                <a:path w="4323" h="2430" extrusionOk="0">
                  <a:moveTo>
                    <a:pt x="2155" y="1"/>
                  </a:moveTo>
                  <a:cubicBezTo>
                    <a:pt x="2051" y="1"/>
                    <a:pt x="1947" y="24"/>
                    <a:pt x="1869" y="72"/>
                  </a:cubicBezTo>
                  <a:lnTo>
                    <a:pt x="167" y="1048"/>
                  </a:lnTo>
                  <a:cubicBezTo>
                    <a:pt x="0" y="1144"/>
                    <a:pt x="0" y="1286"/>
                    <a:pt x="167" y="1382"/>
                  </a:cubicBezTo>
                  <a:lnTo>
                    <a:pt x="1881" y="2358"/>
                  </a:lnTo>
                  <a:cubicBezTo>
                    <a:pt x="1965" y="2406"/>
                    <a:pt x="2069" y="2429"/>
                    <a:pt x="2173" y="2429"/>
                  </a:cubicBezTo>
                  <a:cubicBezTo>
                    <a:pt x="2277" y="2429"/>
                    <a:pt x="2381" y="2406"/>
                    <a:pt x="2465" y="2358"/>
                  </a:cubicBezTo>
                  <a:lnTo>
                    <a:pt x="4155" y="1382"/>
                  </a:lnTo>
                  <a:cubicBezTo>
                    <a:pt x="4322" y="1286"/>
                    <a:pt x="4322" y="1144"/>
                    <a:pt x="4155" y="1048"/>
                  </a:cubicBezTo>
                  <a:lnTo>
                    <a:pt x="2441" y="72"/>
                  </a:lnTo>
                  <a:cubicBezTo>
                    <a:pt x="2364" y="24"/>
                    <a:pt x="2259" y="1"/>
                    <a:pt x="2155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688" name="Google Shape;2688;p34"/>
            <p:cNvSpPr/>
            <p:nvPr/>
          </p:nvSpPr>
          <p:spPr>
            <a:xfrm>
              <a:off x="3155450" y="3399350"/>
              <a:ext cx="108075" cy="61950"/>
            </a:xfrm>
            <a:custGeom>
              <a:avLst/>
              <a:gdLst/>
              <a:ahLst/>
              <a:cxnLst/>
              <a:rect l="l" t="t" r="r" b="b"/>
              <a:pathLst>
                <a:path w="4323" h="2478" fill="none" extrusionOk="0">
                  <a:moveTo>
                    <a:pt x="4155" y="1072"/>
                  </a:moveTo>
                  <a:cubicBezTo>
                    <a:pt x="4322" y="1168"/>
                    <a:pt x="4322" y="1310"/>
                    <a:pt x="4155" y="1406"/>
                  </a:cubicBezTo>
                  <a:lnTo>
                    <a:pt x="2465" y="2382"/>
                  </a:lnTo>
                  <a:cubicBezTo>
                    <a:pt x="2298" y="2477"/>
                    <a:pt x="2048" y="2477"/>
                    <a:pt x="1881" y="2382"/>
                  </a:cubicBezTo>
                  <a:lnTo>
                    <a:pt x="167" y="1406"/>
                  </a:lnTo>
                  <a:cubicBezTo>
                    <a:pt x="0" y="1310"/>
                    <a:pt x="0" y="1168"/>
                    <a:pt x="167" y="1072"/>
                  </a:cubicBezTo>
                  <a:lnTo>
                    <a:pt x="1869" y="96"/>
                  </a:lnTo>
                  <a:cubicBezTo>
                    <a:pt x="2024" y="1"/>
                    <a:pt x="2286" y="1"/>
                    <a:pt x="2441" y="96"/>
                  </a:cubicBezTo>
                  <a:close/>
                </a:path>
              </a:pathLst>
            </a:custGeom>
            <a:noFill/>
            <a:ln w="2675" cap="rnd" cmpd="sng">
              <a:solidFill>
                <a:srgbClr val="3435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689" name="Google Shape;2689;p34"/>
            <p:cNvSpPr/>
            <p:nvPr/>
          </p:nvSpPr>
          <p:spPr>
            <a:xfrm>
              <a:off x="3221525" y="3438350"/>
              <a:ext cx="107775" cy="60750"/>
            </a:xfrm>
            <a:custGeom>
              <a:avLst/>
              <a:gdLst/>
              <a:ahLst/>
              <a:cxnLst/>
              <a:rect l="l" t="t" r="r" b="b"/>
              <a:pathLst>
                <a:path w="4311" h="2430" extrusionOk="0">
                  <a:moveTo>
                    <a:pt x="2149" y="1"/>
                  </a:moveTo>
                  <a:cubicBezTo>
                    <a:pt x="2045" y="1"/>
                    <a:pt x="1941" y="24"/>
                    <a:pt x="1858" y="72"/>
                  </a:cubicBezTo>
                  <a:lnTo>
                    <a:pt x="155" y="1048"/>
                  </a:lnTo>
                  <a:cubicBezTo>
                    <a:pt x="0" y="1144"/>
                    <a:pt x="0" y="1286"/>
                    <a:pt x="155" y="1382"/>
                  </a:cubicBezTo>
                  <a:lnTo>
                    <a:pt x="1870" y="2358"/>
                  </a:lnTo>
                  <a:cubicBezTo>
                    <a:pt x="1953" y="2406"/>
                    <a:pt x="2057" y="2429"/>
                    <a:pt x="2161" y="2429"/>
                  </a:cubicBezTo>
                  <a:cubicBezTo>
                    <a:pt x="2266" y="2429"/>
                    <a:pt x="2370" y="2406"/>
                    <a:pt x="2453" y="2358"/>
                  </a:cubicBezTo>
                  <a:lnTo>
                    <a:pt x="4144" y="1382"/>
                  </a:lnTo>
                  <a:cubicBezTo>
                    <a:pt x="4310" y="1286"/>
                    <a:pt x="4310" y="1144"/>
                    <a:pt x="4144" y="1048"/>
                  </a:cubicBezTo>
                  <a:lnTo>
                    <a:pt x="2441" y="72"/>
                  </a:lnTo>
                  <a:cubicBezTo>
                    <a:pt x="2358" y="24"/>
                    <a:pt x="2254" y="1"/>
                    <a:pt x="214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690" name="Google Shape;2690;p34"/>
            <p:cNvSpPr/>
            <p:nvPr/>
          </p:nvSpPr>
          <p:spPr>
            <a:xfrm>
              <a:off x="3221525" y="3437750"/>
              <a:ext cx="107775" cy="61950"/>
            </a:xfrm>
            <a:custGeom>
              <a:avLst/>
              <a:gdLst/>
              <a:ahLst/>
              <a:cxnLst/>
              <a:rect l="l" t="t" r="r" b="b"/>
              <a:pathLst>
                <a:path w="4311" h="2478" fill="none" extrusionOk="0">
                  <a:moveTo>
                    <a:pt x="4144" y="1072"/>
                  </a:moveTo>
                  <a:cubicBezTo>
                    <a:pt x="4310" y="1168"/>
                    <a:pt x="4310" y="1310"/>
                    <a:pt x="4144" y="1406"/>
                  </a:cubicBezTo>
                  <a:lnTo>
                    <a:pt x="2453" y="2382"/>
                  </a:lnTo>
                  <a:cubicBezTo>
                    <a:pt x="2286" y="2477"/>
                    <a:pt x="2036" y="2477"/>
                    <a:pt x="1870" y="2382"/>
                  </a:cubicBezTo>
                  <a:lnTo>
                    <a:pt x="155" y="1406"/>
                  </a:lnTo>
                  <a:cubicBezTo>
                    <a:pt x="0" y="1310"/>
                    <a:pt x="0" y="1168"/>
                    <a:pt x="155" y="1072"/>
                  </a:cubicBezTo>
                  <a:lnTo>
                    <a:pt x="1858" y="96"/>
                  </a:lnTo>
                  <a:cubicBezTo>
                    <a:pt x="2024" y="1"/>
                    <a:pt x="2274" y="1"/>
                    <a:pt x="2441" y="96"/>
                  </a:cubicBezTo>
                  <a:close/>
                </a:path>
              </a:pathLst>
            </a:custGeom>
            <a:noFill/>
            <a:ln w="2675" cap="rnd" cmpd="sng">
              <a:solidFill>
                <a:srgbClr val="3435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691" name="Google Shape;2691;p34"/>
            <p:cNvSpPr/>
            <p:nvPr/>
          </p:nvSpPr>
          <p:spPr>
            <a:xfrm>
              <a:off x="3287000" y="3475850"/>
              <a:ext cx="107775" cy="60750"/>
            </a:xfrm>
            <a:custGeom>
              <a:avLst/>
              <a:gdLst/>
              <a:ahLst/>
              <a:cxnLst/>
              <a:rect l="l" t="t" r="r" b="b"/>
              <a:pathLst>
                <a:path w="4311" h="2430" extrusionOk="0">
                  <a:moveTo>
                    <a:pt x="2150" y="1"/>
                  </a:moveTo>
                  <a:cubicBezTo>
                    <a:pt x="2046" y="1"/>
                    <a:pt x="1941" y="25"/>
                    <a:pt x="1858" y="72"/>
                  </a:cubicBezTo>
                  <a:lnTo>
                    <a:pt x="156" y="1048"/>
                  </a:lnTo>
                  <a:cubicBezTo>
                    <a:pt x="1" y="1144"/>
                    <a:pt x="1" y="1287"/>
                    <a:pt x="156" y="1382"/>
                  </a:cubicBezTo>
                  <a:lnTo>
                    <a:pt x="1870" y="2358"/>
                  </a:lnTo>
                  <a:cubicBezTo>
                    <a:pt x="1953" y="2406"/>
                    <a:pt x="2058" y="2430"/>
                    <a:pt x="2162" y="2430"/>
                  </a:cubicBezTo>
                  <a:cubicBezTo>
                    <a:pt x="2266" y="2430"/>
                    <a:pt x="2370" y="2406"/>
                    <a:pt x="2453" y="2358"/>
                  </a:cubicBezTo>
                  <a:lnTo>
                    <a:pt x="4144" y="1382"/>
                  </a:lnTo>
                  <a:cubicBezTo>
                    <a:pt x="4311" y="1287"/>
                    <a:pt x="4311" y="1144"/>
                    <a:pt x="4144" y="1048"/>
                  </a:cubicBezTo>
                  <a:lnTo>
                    <a:pt x="2442" y="72"/>
                  </a:lnTo>
                  <a:cubicBezTo>
                    <a:pt x="2358" y="25"/>
                    <a:pt x="2254" y="1"/>
                    <a:pt x="215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692" name="Google Shape;2692;p34"/>
            <p:cNvSpPr/>
            <p:nvPr/>
          </p:nvSpPr>
          <p:spPr>
            <a:xfrm>
              <a:off x="3287000" y="3475250"/>
              <a:ext cx="107775" cy="61950"/>
            </a:xfrm>
            <a:custGeom>
              <a:avLst/>
              <a:gdLst/>
              <a:ahLst/>
              <a:cxnLst/>
              <a:rect l="l" t="t" r="r" b="b"/>
              <a:pathLst>
                <a:path w="4311" h="2478" fill="none" extrusionOk="0">
                  <a:moveTo>
                    <a:pt x="4144" y="1072"/>
                  </a:moveTo>
                  <a:cubicBezTo>
                    <a:pt x="4311" y="1168"/>
                    <a:pt x="4311" y="1311"/>
                    <a:pt x="4144" y="1406"/>
                  </a:cubicBezTo>
                  <a:lnTo>
                    <a:pt x="2453" y="2382"/>
                  </a:lnTo>
                  <a:cubicBezTo>
                    <a:pt x="2287" y="2477"/>
                    <a:pt x="2037" y="2477"/>
                    <a:pt x="1870" y="2382"/>
                  </a:cubicBezTo>
                  <a:lnTo>
                    <a:pt x="156" y="1406"/>
                  </a:lnTo>
                  <a:cubicBezTo>
                    <a:pt x="1" y="1311"/>
                    <a:pt x="1" y="1168"/>
                    <a:pt x="156" y="1072"/>
                  </a:cubicBezTo>
                  <a:lnTo>
                    <a:pt x="1858" y="96"/>
                  </a:lnTo>
                  <a:cubicBezTo>
                    <a:pt x="2025" y="1"/>
                    <a:pt x="2275" y="1"/>
                    <a:pt x="2442" y="96"/>
                  </a:cubicBezTo>
                  <a:close/>
                </a:path>
              </a:pathLst>
            </a:custGeom>
            <a:noFill/>
            <a:ln w="2675" cap="rnd" cmpd="sng">
              <a:solidFill>
                <a:srgbClr val="3435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693" name="Google Shape;2693;p34"/>
            <p:cNvSpPr/>
            <p:nvPr/>
          </p:nvSpPr>
          <p:spPr>
            <a:xfrm>
              <a:off x="3352800" y="3513875"/>
              <a:ext cx="570025" cy="327525"/>
            </a:xfrm>
            <a:custGeom>
              <a:avLst/>
              <a:gdLst/>
              <a:ahLst/>
              <a:cxnLst/>
              <a:rect l="l" t="t" r="r" b="b"/>
              <a:pathLst>
                <a:path w="22801" h="13101" extrusionOk="0">
                  <a:moveTo>
                    <a:pt x="2149" y="1"/>
                  </a:moveTo>
                  <a:cubicBezTo>
                    <a:pt x="2045" y="1"/>
                    <a:pt x="1941" y="22"/>
                    <a:pt x="1857" y="63"/>
                  </a:cubicBezTo>
                  <a:lnTo>
                    <a:pt x="167" y="1051"/>
                  </a:lnTo>
                  <a:cubicBezTo>
                    <a:pt x="0" y="1135"/>
                    <a:pt x="0" y="1290"/>
                    <a:pt x="167" y="1373"/>
                  </a:cubicBezTo>
                  <a:lnTo>
                    <a:pt x="20360" y="13029"/>
                  </a:lnTo>
                  <a:cubicBezTo>
                    <a:pt x="20443" y="13077"/>
                    <a:pt x="20547" y="13101"/>
                    <a:pt x="20651" y="13101"/>
                  </a:cubicBezTo>
                  <a:cubicBezTo>
                    <a:pt x="20756" y="13101"/>
                    <a:pt x="20860" y="13077"/>
                    <a:pt x="20943" y="13029"/>
                  </a:cubicBezTo>
                  <a:lnTo>
                    <a:pt x="22634" y="12053"/>
                  </a:lnTo>
                  <a:cubicBezTo>
                    <a:pt x="22800" y="11958"/>
                    <a:pt x="22800" y="11815"/>
                    <a:pt x="22634" y="11719"/>
                  </a:cubicBezTo>
                  <a:lnTo>
                    <a:pt x="2441" y="63"/>
                  </a:lnTo>
                  <a:cubicBezTo>
                    <a:pt x="2357" y="22"/>
                    <a:pt x="2253" y="1"/>
                    <a:pt x="214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694" name="Google Shape;2694;p34"/>
            <p:cNvSpPr/>
            <p:nvPr/>
          </p:nvSpPr>
          <p:spPr>
            <a:xfrm>
              <a:off x="3352800" y="3513350"/>
              <a:ext cx="570025" cy="328650"/>
            </a:xfrm>
            <a:custGeom>
              <a:avLst/>
              <a:gdLst/>
              <a:ahLst/>
              <a:cxnLst/>
              <a:rect l="l" t="t" r="r" b="b"/>
              <a:pathLst>
                <a:path w="22801" h="13146" fill="none" extrusionOk="0">
                  <a:moveTo>
                    <a:pt x="22634" y="11740"/>
                  </a:moveTo>
                  <a:cubicBezTo>
                    <a:pt x="22800" y="11836"/>
                    <a:pt x="22800" y="11979"/>
                    <a:pt x="22634" y="12074"/>
                  </a:cubicBezTo>
                  <a:lnTo>
                    <a:pt x="20943" y="13050"/>
                  </a:lnTo>
                  <a:cubicBezTo>
                    <a:pt x="20776" y="13145"/>
                    <a:pt x="20526" y="13145"/>
                    <a:pt x="20360" y="13050"/>
                  </a:cubicBezTo>
                  <a:lnTo>
                    <a:pt x="167" y="1394"/>
                  </a:lnTo>
                  <a:cubicBezTo>
                    <a:pt x="0" y="1311"/>
                    <a:pt x="0" y="1156"/>
                    <a:pt x="167" y="1072"/>
                  </a:cubicBezTo>
                  <a:lnTo>
                    <a:pt x="1857" y="84"/>
                  </a:lnTo>
                  <a:cubicBezTo>
                    <a:pt x="2024" y="1"/>
                    <a:pt x="2274" y="1"/>
                    <a:pt x="2441" y="84"/>
                  </a:cubicBezTo>
                  <a:close/>
                </a:path>
              </a:pathLst>
            </a:custGeom>
            <a:noFill/>
            <a:ln w="2675" cap="rnd" cmpd="sng">
              <a:solidFill>
                <a:srgbClr val="3435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695" name="Google Shape;2695;p34"/>
            <p:cNvSpPr/>
            <p:nvPr/>
          </p:nvSpPr>
          <p:spPr>
            <a:xfrm>
              <a:off x="3882625" y="3819950"/>
              <a:ext cx="107775" cy="60825"/>
            </a:xfrm>
            <a:custGeom>
              <a:avLst/>
              <a:gdLst/>
              <a:ahLst/>
              <a:cxnLst/>
              <a:rect l="l" t="t" r="r" b="b"/>
              <a:pathLst>
                <a:path w="4311" h="2433" extrusionOk="0">
                  <a:moveTo>
                    <a:pt x="2149" y="0"/>
                  </a:moveTo>
                  <a:cubicBezTo>
                    <a:pt x="2045" y="0"/>
                    <a:pt x="1941" y="24"/>
                    <a:pt x="1858" y="72"/>
                  </a:cubicBezTo>
                  <a:lnTo>
                    <a:pt x="167" y="1060"/>
                  </a:lnTo>
                  <a:cubicBezTo>
                    <a:pt x="0" y="1143"/>
                    <a:pt x="0" y="1298"/>
                    <a:pt x="167" y="1381"/>
                  </a:cubicBezTo>
                  <a:lnTo>
                    <a:pt x="1869" y="2370"/>
                  </a:lnTo>
                  <a:cubicBezTo>
                    <a:pt x="1953" y="2411"/>
                    <a:pt x="2057" y="2432"/>
                    <a:pt x="2161" y="2432"/>
                  </a:cubicBezTo>
                  <a:cubicBezTo>
                    <a:pt x="2265" y="2432"/>
                    <a:pt x="2369" y="2411"/>
                    <a:pt x="2453" y="2370"/>
                  </a:cubicBezTo>
                  <a:lnTo>
                    <a:pt x="4155" y="1381"/>
                  </a:lnTo>
                  <a:cubicBezTo>
                    <a:pt x="4310" y="1298"/>
                    <a:pt x="4310" y="1143"/>
                    <a:pt x="4155" y="1060"/>
                  </a:cubicBezTo>
                  <a:lnTo>
                    <a:pt x="2441" y="72"/>
                  </a:lnTo>
                  <a:cubicBezTo>
                    <a:pt x="2358" y="24"/>
                    <a:pt x="2253" y="0"/>
                    <a:pt x="214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696" name="Google Shape;2696;p34"/>
            <p:cNvSpPr/>
            <p:nvPr/>
          </p:nvSpPr>
          <p:spPr>
            <a:xfrm>
              <a:off x="3882625" y="3819350"/>
              <a:ext cx="107775" cy="61925"/>
            </a:xfrm>
            <a:custGeom>
              <a:avLst/>
              <a:gdLst/>
              <a:ahLst/>
              <a:cxnLst/>
              <a:rect l="l" t="t" r="r" b="b"/>
              <a:pathLst>
                <a:path w="4311" h="2477" fill="none" extrusionOk="0">
                  <a:moveTo>
                    <a:pt x="4155" y="1084"/>
                  </a:moveTo>
                  <a:cubicBezTo>
                    <a:pt x="4310" y="1167"/>
                    <a:pt x="4310" y="1322"/>
                    <a:pt x="4155" y="1405"/>
                  </a:cubicBezTo>
                  <a:lnTo>
                    <a:pt x="2453" y="2394"/>
                  </a:lnTo>
                  <a:cubicBezTo>
                    <a:pt x="2286" y="2477"/>
                    <a:pt x="2036" y="2477"/>
                    <a:pt x="1869" y="2394"/>
                  </a:cubicBezTo>
                  <a:lnTo>
                    <a:pt x="167" y="1405"/>
                  </a:lnTo>
                  <a:cubicBezTo>
                    <a:pt x="0" y="1322"/>
                    <a:pt x="0" y="1167"/>
                    <a:pt x="167" y="1084"/>
                  </a:cubicBezTo>
                  <a:lnTo>
                    <a:pt x="1858" y="96"/>
                  </a:lnTo>
                  <a:cubicBezTo>
                    <a:pt x="2024" y="0"/>
                    <a:pt x="2274" y="0"/>
                    <a:pt x="2441" y="96"/>
                  </a:cubicBezTo>
                  <a:close/>
                </a:path>
              </a:pathLst>
            </a:custGeom>
            <a:noFill/>
            <a:ln w="2675" cap="rnd" cmpd="sng">
              <a:solidFill>
                <a:srgbClr val="3435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697" name="Google Shape;2697;p34"/>
            <p:cNvSpPr/>
            <p:nvPr/>
          </p:nvSpPr>
          <p:spPr>
            <a:xfrm>
              <a:off x="3950175" y="3858875"/>
              <a:ext cx="108075" cy="60575"/>
            </a:xfrm>
            <a:custGeom>
              <a:avLst/>
              <a:gdLst/>
              <a:ahLst/>
              <a:cxnLst/>
              <a:rect l="l" t="t" r="r" b="b"/>
              <a:pathLst>
                <a:path w="4323" h="2423" extrusionOk="0">
                  <a:moveTo>
                    <a:pt x="2151" y="0"/>
                  </a:moveTo>
                  <a:cubicBezTo>
                    <a:pt x="2049" y="0"/>
                    <a:pt x="1948" y="21"/>
                    <a:pt x="1870" y="63"/>
                  </a:cubicBezTo>
                  <a:lnTo>
                    <a:pt x="168" y="1051"/>
                  </a:lnTo>
                  <a:cubicBezTo>
                    <a:pt x="1" y="1134"/>
                    <a:pt x="1" y="1289"/>
                    <a:pt x="168" y="1372"/>
                  </a:cubicBezTo>
                  <a:lnTo>
                    <a:pt x="1882" y="2360"/>
                  </a:lnTo>
                  <a:cubicBezTo>
                    <a:pt x="1965" y="2402"/>
                    <a:pt x="2070" y="2423"/>
                    <a:pt x="2174" y="2423"/>
                  </a:cubicBezTo>
                  <a:cubicBezTo>
                    <a:pt x="2278" y="2423"/>
                    <a:pt x="2382" y="2402"/>
                    <a:pt x="2465" y="2360"/>
                  </a:cubicBezTo>
                  <a:lnTo>
                    <a:pt x="4156" y="1372"/>
                  </a:lnTo>
                  <a:cubicBezTo>
                    <a:pt x="4323" y="1289"/>
                    <a:pt x="4323" y="1134"/>
                    <a:pt x="4156" y="1051"/>
                  </a:cubicBezTo>
                  <a:lnTo>
                    <a:pt x="2442" y="63"/>
                  </a:lnTo>
                  <a:cubicBezTo>
                    <a:pt x="2358" y="21"/>
                    <a:pt x="2254" y="0"/>
                    <a:pt x="215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698" name="Google Shape;2698;p34"/>
            <p:cNvSpPr/>
            <p:nvPr/>
          </p:nvSpPr>
          <p:spPr>
            <a:xfrm>
              <a:off x="3950175" y="3858350"/>
              <a:ext cx="108075" cy="61625"/>
            </a:xfrm>
            <a:custGeom>
              <a:avLst/>
              <a:gdLst/>
              <a:ahLst/>
              <a:cxnLst/>
              <a:rect l="l" t="t" r="r" b="b"/>
              <a:pathLst>
                <a:path w="4323" h="2465" fill="none" extrusionOk="0">
                  <a:moveTo>
                    <a:pt x="4156" y="1072"/>
                  </a:moveTo>
                  <a:cubicBezTo>
                    <a:pt x="4323" y="1155"/>
                    <a:pt x="4323" y="1310"/>
                    <a:pt x="4156" y="1393"/>
                  </a:cubicBezTo>
                  <a:lnTo>
                    <a:pt x="2465" y="2381"/>
                  </a:lnTo>
                  <a:cubicBezTo>
                    <a:pt x="2299" y="2465"/>
                    <a:pt x="2049" y="2465"/>
                    <a:pt x="1882" y="2381"/>
                  </a:cubicBezTo>
                  <a:lnTo>
                    <a:pt x="168" y="1393"/>
                  </a:lnTo>
                  <a:cubicBezTo>
                    <a:pt x="1" y="1310"/>
                    <a:pt x="1" y="1155"/>
                    <a:pt x="168" y="1072"/>
                  </a:cubicBezTo>
                  <a:lnTo>
                    <a:pt x="1870" y="84"/>
                  </a:lnTo>
                  <a:cubicBezTo>
                    <a:pt x="2025" y="0"/>
                    <a:pt x="2275" y="0"/>
                    <a:pt x="2442" y="84"/>
                  </a:cubicBezTo>
                  <a:close/>
                </a:path>
              </a:pathLst>
            </a:custGeom>
            <a:noFill/>
            <a:ln w="2675" cap="rnd" cmpd="sng">
              <a:solidFill>
                <a:srgbClr val="3435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699" name="Google Shape;2699;p34"/>
            <p:cNvSpPr/>
            <p:nvPr/>
          </p:nvSpPr>
          <p:spPr>
            <a:xfrm>
              <a:off x="4015975" y="3897025"/>
              <a:ext cx="108075" cy="60750"/>
            </a:xfrm>
            <a:custGeom>
              <a:avLst/>
              <a:gdLst/>
              <a:ahLst/>
              <a:cxnLst/>
              <a:rect l="l" t="t" r="r" b="b"/>
              <a:pathLst>
                <a:path w="4323" h="2430" extrusionOk="0">
                  <a:moveTo>
                    <a:pt x="2157" y="1"/>
                  </a:moveTo>
                  <a:cubicBezTo>
                    <a:pt x="2051" y="1"/>
                    <a:pt x="1947" y="25"/>
                    <a:pt x="1869" y="72"/>
                  </a:cubicBezTo>
                  <a:lnTo>
                    <a:pt x="167" y="1049"/>
                  </a:lnTo>
                  <a:cubicBezTo>
                    <a:pt x="0" y="1144"/>
                    <a:pt x="0" y="1287"/>
                    <a:pt x="167" y="1382"/>
                  </a:cubicBezTo>
                  <a:lnTo>
                    <a:pt x="1881" y="2358"/>
                  </a:lnTo>
                  <a:cubicBezTo>
                    <a:pt x="1965" y="2406"/>
                    <a:pt x="2069" y="2430"/>
                    <a:pt x="2173" y="2430"/>
                  </a:cubicBezTo>
                  <a:cubicBezTo>
                    <a:pt x="2277" y="2430"/>
                    <a:pt x="2381" y="2406"/>
                    <a:pt x="2465" y="2358"/>
                  </a:cubicBezTo>
                  <a:lnTo>
                    <a:pt x="4155" y="1382"/>
                  </a:lnTo>
                  <a:cubicBezTo>
                    <a:pt x="4322" y="1287"/>
                    <a:pt x="4322" y="1144"/>
                    <a:pt x="4155" y="1049"/>
                  </a:cubicBezTo>
                  <a:lnTo>
                    <a:pt x="2453" y="72"/>
                  </a:lnTo>
                  <a:cubicBezTo>
                    <a:pt x="2369" y="25"/>
                    <a:pt x="2262" y="1"/>
                    <a:pt x="215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700" name="Google Shape;2700;p34"/>
            <p:cNvSpPr/>
            <p:nvPr/>
          </p:nvSpPr>
          <p:spPr>
            <a:xfrm>
              <a:off x="4015975" y="3896450"/>
              <a:ext cx="108075" cy="61925"/>
            </a:xfrm>
            <a:custGeom>
              <a:avLst/>
              <a:gdLst/>
              <a:ahLst/>
              <a:cxnLst/>
              <a:rect l="l" t="t" r="r" b="b"/>
              <a:pathLst>
                <a:path w="4323" h="2477" fill="none" extrusionOk="0">
                  <a:moveTo>
                    <a:pt x="4155" y="1072"/>
                  </a:moveTo>
                  <a:cubicBezTo>
                    <a:pt x="4322" y="1167"/>
                    <a:pt x="4322" y="1310"/>
                    <a:pt x="4155" y="1405"/>
                  </a:cubicBezTo>
                  <a:lnTo>
                    <a:pt x="2465" y="2381"/>
                  </a:lnTo>
                  <a:cubicBezTo>
                    <a:pt x="2298" y="2477"/>
                    <a:pt x="2048" y="2477"/>
                    <a:pt x="1881" y="2381"/>
                  </a:cubicBezTo>
                  <a:lnTo>
                    <a:pt x="167" y="1405"/>
                  </a:lnTo>
                  <a:cubicBezTo>
                    <a:pt x="0" y="1310"/>
                    <a:pt x="0" y="1167"/>
                    <a:pt x="167" y="1072"/>
                  </a:cubicBezTo>
                  <a:lnTo>
                    <a:pt x="1869" y="95"/>
                  </a:lnTo>
                  <a:cubicBezTo>
                    <a:pt x="2024" y="0"/>
                    <a:pt x="2286" y="0"/>
                    <a:pt x="2453" y="95"/>
                  </a:cubicBezTo>
                  <a:close/>
                </a:path>
              </a:pathLst>
            </a:custGeom>
            <a:noFill/>
            <a:ln w="2675" cap="rnd" cmpd="sng">
              <a:solidFill>
                <a:srgbClr val="3435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701" name="Google Shape;2701;p34"/>
            <p:cNvSpPr/>
            <p:nvPr/>
          </p:nvSpPr>
          <p:spPr>
            <a:xfrm>
              <a:off x="4081150" y="3934775"/>
              <a:ext cx="108075" cy="60600"/>
            </a:xfrm>
            <a:custGeom>
              <a:avLst/>
              <a:gdLst/>
              <a:ahLst/>
              <a:cxnLst/>
              <a:rect l="l" t="t" r="r" b="b"/>
              <a:pathLst>
                <a:path w="4323" h="2424" extrusionOk="0">
                  <a:moveTo>
                    <a:pt x="2150" y="0"/>
                  </a:moveTo>
                  <a:cubicBezTo>
                    <a:pt x="2046" y="0"/>
                    <a:pt x="1941" y="21"/>
                    <a:pt x="1858" y="63"/>
                  </a:cubicBezTo>
                  <a:lnTo>
                    <a:pt x="167" y="1051"/>
                  </a:lnTo>
                  <a:cubicBezTo>
                    <a:pt x="1" y="1134"/>
                    <a:pt x="1" y="1289"/>
                    <a:pt x="167" y="1372"/>
                  </a:cubicBezTo>
                  <a:lnTo>
                    <a:pt x="1882" y="2361"/>
                  </a:lnTo>
                  <a:cubicBezTo>
                    <a:pt x="1959" y="2402"/>
                    <a:pt x="2063" y="2423"/>
                    <a:pt x="2168" y="2423"/>
                  </a:cubicBezTo>
                  <a:cubicBezTo>
                    <a:pt x="2272" y="2423"/>
                    <a:pt x="2376" y="2402"/>
                    <a:pt x="2453" y="2361"/>
                  </a:cubicBezTo>
                  <a:lnTo>
                    <a:pt x="4156" y="1372"/>
                  </a:lnTo>
                  <a:cubicBezTo>
                    <a:pt x="4323" y="1289"/>
                    <a:pt x="4323" y="1134"/>
                    <a:pt x="4156" y="1051"/>
                  </a:cubicBezTo>
                  <a:lnTo>
                    <a:pt x="2441" y="63"/>
                  </a:lnTo>
                  <a:cubicBezTo>
                    <a:pt x="2358" y="21"/>
                    <a:pt x="2254" y="0"/>
                    <a:pt x="215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702" name="Google Shape;2702;p34"/>
            <p:cNvSpPr/>
            <p:nvPr/>
          </p:nvSpPr>
          <p:spPr>
            <a:xfrm>
              <a:off x="4081150" y="3934250"/>
              <a:ext cx="108075" cy="61625"/>
            </a:xfrm>
            <a:custGeom>
              <a:avLst/>
              <a:gdLst/>
              <a:ahLst/>
              <a:cxnLst/>
              <a:rect l="l" t="t" r="r" b="b"/>
              <a:pathLst>
                <a:path w="4323" h="2465" fill="none" extrusionOk="0">
                  <a:moveTo>
                    <a:pt x="4156" y="1072"/>
                  </a:moveTo>
                  <a:cubicBezTo>
                    <a:pt x="4323" y="1155"/>
                    <a:pt x="4323" y="1310"/>
                    <a:pt x="4156" y="1393"/>
                  </a:cubicBezTo>
                  <a:lnTo>
                    <a:pt x="2453" y="2382"/>
                  </a:lnTo>
                  <a:cubicBezTo>
                    <a:pt x="2299" y="2465"/>
                    <a:pt x="2037" y="2465"/>
                    <a:pt x="1882" y="2382"/>
                  </a:cubicBezTo>
                  <a:lnTo>
                    <a:pt x="167" y="1393"/>
                  </a:lnTo>
                  <a:cubicBezTo>
                    <a:pt x="1" y="1310"/>
                    <a:pt x="1" y="1155"/>
                    <a:pt x="167" y="1072"/>
                  </a:cubicBezTo>
                  <a:lnTo>
                    <a:pt x="1858" y="84"/>
                  </a:lnTo>
                  <a:cubicBezTo>
                    <a:pt x="2025" y="0"/>
                    <a:pt x="2275" y="0"/>
                    <a:pt x="2441" y="84"/>
                  </a:cubicBezTo>
                  <a:close/>
                </a:path>
              </a:pathLst>
            </a:custGeom>
            <a:noFill/>
            <a:ln w="2675" cap="rnd" cmpd="sng">
              <a:solidFill>
                <a:srgbClr val="3435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703" name="Google Shape;2703;p34"/>
            <p:cNvSpPr/>
            <p:nvPr/>
          </p:nvSpPr>
          <p:spPr>
            <a:xfrm>
              <a:off x="4090375" y="3651775"/>
              <a:ext cx="106000" cy="38500"/>
            </a:xfrm>
            <a:custGeom>
              <a:avLst/>
              <a:gdLst/>
              <a:ahLst/>
              <a:cxnLst/>
              <a:rect l="l" t="t" r="r" b="b"/>
              <a:pathLst>
                <a:path w="4240" h="1540" extrusionOk="0">
                  <a:moveTo>
                    <a:pt x="1" y="0"/>
                  </a:moveTo>
                  <a:lnTo>
                    <a:pt x="1" y="322"/>
                  </a:lnTo>
                  <a:cubicBezTo>
                    <a:pt x="1" y="381"/>
                    <a:pt x="48" y="441"/>
                    <a:pt x="120" y="488"/>
                  </a:cubicBezTo>
                  <a:lnTo>
                    <a:pt x="1834" y="1477"/>
                  </a:lnTo>
                  <a:cubicBezTo>
                    <a:pt x="1918" y="1518"/>
                    <a:pt x="2022" y="1539"/>
                    <a:pt x="2126" y="1539"/>
                  </a:cubicBezTo>
                  <a:cubicBezTo>
                    <a:pt x="2230" y="1539"/>
                    <a:pt x="2334" y="1518"/>
                    <a:pt x="2418" y="1477"/>
                  </a:cubicBezTo>
                  <a:lnTo>
                    <a:pt x="4120" y="488"/>
                  </a:lnTo>
                  <a:cubicBezTo>
                    <a:pt x="4192" y="441"/>
                    <a:pt x="4239" y="381"/>
                    <a:pt x="4239" y="322"/>
                  </a:cubicBezTo>
                  <a:lnTo>
                    <a:pt x="4239" y="0"/>
                  </a:lnTo>
                  <a:cubicBezTo>
                    <a:pt x="4239" y="60"/>
                    <a:pt x="4192" y="119"/>
                    <a:pt x="4120" y="167"/>
                  </a:cubicBezTo>
                  <a:lnTo>
                    <a:pt x="2418" y="1143"/>
                  </a:lnTo>
                  <a:cubicBezTo>
                    <a:pt x="2334" y="1191"/>
                    <a:pt x="2230" y="1215"/>
                    <a:pt x="2126" y="1215"/>
                  </a:cubicBezTo>
                  <a:cubicBezTo>
                    <a:pt x="2022" y="1215"/>
                    <a:pt x="1918" y="1191"/>
                    <a:pt x="1834" y="1143"/>
                  </a:cubicBezTo>
                  <a:lnTo>
                    <a:pt x="120" y="167"/>
                  </a:lnTo>
                  <a:cubicBezTo>
                    <a:pt x="48" y="119"/>
                    <a:pt x="1" y="60"/>
                    <a:pt x="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704" name="Google Shape;2704;p34"/>
            <p:cNvSpPr/>
            <p:nvPr/>
          </p:nvSpPr>
          <p:spPr>
            <a:xfrm>
              <a:off x="4090375" y="3651775"/>
              <a:ext cx="106000" cy="39000"/>
            </a:xfrm>
            <a:custGeom>
              <a:avLst/>
              <a:gdLst/>
              <a:ahLst/>
              <a:cxnLst/>
              <a:rect l="l" t="t" r="r" b="b"/>
              <a:pathLst>
                <a:path w="4240" h="1560" fill="none" extrusionOk="0">
                  <a:moveTo>
                    <a:pt x="4120" y="488"/>
                  </a:moveTo>
                  <a:lnTo>
                    <a:pt x="2418" y="1477"/>
                  </a:lnTo>
                  <a:cubicBezTo>
                    <a:pt x="2251" y="1560"/>
                    <a:pt x="2001" y="1560"/>
                    <a:pt x="1834" y="1477"/>
                  </a:cubicBezTo>
                  <a:lnTo>
                    <a:pt x="120" y="488"/>
                  </a:lnTo>
                  <a:cubicBezTo>
                    <a:pt x="48" y="441"/>
                    <a:pt x="1" y="381"/>
                    <a:pt x="1" y="322"/>
                  </a:cubicBezTo>
                  <a:lnTo>
                    <a:pt x="1" y="0"/>
                  </a:lnTo>
                  <a:cubicBezTo>
                    <a:pt x="1" y="60"/>
                    <a:pt x="48" y="119"/>
                    <a:pt x="120" y="167"/>
                  </a:cubicBezTo>
                  <a:lnTo>
                    <a:pt x="1834" y="1143"/>
                  </a:lnTo>
                  <a:cubicBezTo>
                    <a:pt x="2001" y="1239"/>
                    <a:pt x="2251" y="1239"/>
                    <a:pt x="2418" y="1143"/>
                  </a:cubicBezTo>
                  <a:lnTo>
                    <a:pt x="4120" y="167"/>
                  </a:lnTo>
                  <a:cubicBezTo>
                    <a:pt x="4192" y="119"/>
                    <a:pt x="4239" y="60"/>
                    <a:pt x="4239" y="0"/>
                  </a:cubicBezTo>
                  <a:lnTo>
                    <a:pt x="4239" y="322"/>
                  </a:lnTo>
                  <a:cubicBezTo>
                    <a:pt x="4239" y="381"/>
                    <a:pt x="4192" y="441"/>
                    <a:pt x="4120" y="488"/>
                  </a:cubicBezTo>
                  <a:close/>
                </a:path>
              </a:pathLst>
            </a:custGeom>
            <a:noFill/>
            <a:ln w="2675" cap="rnd" cmpd="sng">
              <a:solidFill>
                <a:srgbClr val="3435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705" name="Google Shape;2705;p34"/>
            <p:cNvSpPr/>
            <p:nvPr/>
          </p:nvSpPr>
          <p:spPr>
            <a:xfrm>
              <a:off x="4193975" y="3793750"/>
              <a:ext cx="105675" cy="38725"/>
            </a:xfrm>
            <a:custGeom>
              <a:avLst/>
              <a:gdLst/>
              <a:ahLst/>
              <a:cxnLst/>
              <a:rect l="l" t="t" r="r" b="b"/>
              <a:pathLst>
                <a:path w="4227" h="1549" extrusionOk="0">
                  <a:moveTo>
                    <a:pt x="0" y="1"/>
                  </a:moveTo>
                  <a:lnTo>
                    <a:pt x="0" y="334"/>
                  </a:lnTo>
                  <a:cubicBezTo>
                    <a:pt x="0" y="393"/>
                    <a:pt x="48" y="453"/>
                    <a:pt x="119" y="501"/>
                  </a:cubicBezTo>
                  <a:lnTo>
                    <a:pt x="1834" y="1477"/>
                  </a:lnTo>
                  <a:cubicBezTo>
                    <a:pt x="1905" y="1525"/>
                    <a:pt x="2009" y="1548"/>
                    <a:pt x="2116" y="1548"/>
                  </a:cubicBezTo>
                  <a:cubicBezTo>
                    <a:pt x="2224" y="1548"/>
                    <a:pt x="2334" y="1525"/>
                    <a:pt x="2417" y="1477"/>
                  </a:cubicBezTo>
                  <a:lnTo>
                    <a:pt x="4108" y="501"/>
                  </a:lnTo>
                  <a:cubicBezTo>
                    <a:pt x="4179" y="453"/>
                    <a:pt x="4227" y="393"/>
                    <a:pt x="4227" y="334"/>
                  </a:cubicBezTo>
                  <a:lnTo>
                    <a:pt x="4227" y="1"/>
                  </a:lnTo>
                  <a:cubicBezTo>
                    <a:pt x="4227" y="60"/>
                    <a:pt x="4179" y="120"/>
                    <a:pt x="4108" y="167"/>
                  </a:cubicBezTo>
                  <a:lnTo>
                    <a:pt x="2417" y="1155"/>
                  </a:lnTo>
                  <a:cubicBezTo>
                    <a:pt x="2334" y="1197"/>
                    <a:pt x="2227" y="1218"/>
                    <a:pt x="2121" y="1218"/>
                  </a:cubicBezTo>
                  <a:cubicBezTo>
                    <a:pt x="2015" y="1218"/>
                    <a:pt x="1911" y="1197"/>
                    <a:pt x="1834" y="1155"/>
                  </a:cubicBezTo>
                  <a:lnTo>
                    <a:pt x="119" y="167"/>
                  </a:lnTo>
                  <a:cubicBezTo>
                    <a:pt x="48" y="120"/>
                    <a:pt x="0" y="60"/>
                    <a:pt x="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706" name="Google Shape;2706;p34"/>
            <p:cNvSpPr/>
            <p:nvPr/>
          </p:nvSpPr>
          <p:spPr>
            <a:xfrm>
              <a:off x="4193975" y="3793750"/>
              <a:ext cx="105675" cy="39325"/>
            </a:xfrm>
            <a:custGeom>
              <a:avLst/>
              <a:gdLst/>
              <a:ahLst/>
              <a:cxnLst/>
              <a:rect l="l" t="t" r="r" b="b"/>
              <a:pathLst>
                <a:path w="4227" h="1573" fill="none" extrusionOk="0">
                  <a:moveTo>
                    <a:pt x="1834" y="1477"/>
                  </a:moveTo>
                  <a:lnTo>
                    <a:pt x="119" y="501"/>
                  </a:lnTo>
                  <a:cubicBezTo>
                    <a:pt x="48" y="453"/>
                    <a:pt x="0" y="393"/>
                    <a:pt x="0" y="334"/>
                  </a:cubicBezTo>
                  <a:lnTo>
                    <a:pt x="0" y="1"/>
                  </a:lnTo>
                  <a:cubicBezTo>
                    <a:pt x="0" y="60"/>
                    <a:pt x="48" y="120"/>
                    <a:pt x="119" y="167"/>
                  </a:cubicBezTo>
                  <a:lnTo>
                    <a:pt x="1834" y="1155"/>
                  </a:lnTo>
                  <a:cubicBezTo>
                    <a:pt x="1988" y="1239"/>
                    <a:pt x="2250" y="1239"/>
                    <a:pt x="2417" y="1155"/>
                  </a:cubicBezTo>
                  <a:lnTo>
                    <a:pt x="4108" y="167"/>
                  </a:lnTo>
                  <a:cubicBezTo>
                    <a:pt x="4179" y="120"/>
                    <a:pt x="4227" y="60"/>
                    <a:pt x="4227" y="1"/>
                  </a:cubicBezTo>
                  <a:lnTo>
                    <a:pt x="4227" y="334"/>
                  </a:lnTo>
                  <a:cubicBezTo>
                    <a:pt x="4227" y="393"/>
                    <a:pt x="4179" y="453"/>
                    <a:pt x="4108" y="501"/>
                  </a:cubicBezTo>
                  <a:lnTo>
                    <a:pt x="2417" y="1477"/>
                  </a:lnTo>
                  <a:cubicBezTo>
                    <a:pt x="2250" y="1572"/>
                    <a:pt x="1977" y="1572"/>
                    <a:pt x="1834" y="1477"/>
                  </a:cubicBezTo>
                  <a:close/>
                </a:path>
              </a:pathLst>
            </a:custGeom>
            <a:noFill/>
            <a:ln w="2675" cap="rnd" cmpd="sng">
              <a:solidFill>
                <a:srgbClr val="3435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707" name="Google Shape;2707;p34"/>
            <p:cNvSpPr/>
            <p:nvPr/>
          </p:nvSpPr>
          <p:spPr>
            <a:xfrm>
              <a:off x="4088600" y="3893175"/>
              <a:ext cx="227725" cy="107775"/>
            </a:xfrm>
            <a:custGeom>
              <a:avLst/>
              <a:gdLst/>
              <a:ahLst/>
              <a:cxnLst/>
              <a:rect l="l" t="t" r="r" b="b"/>
              <a:pathLst>
                <a:path w="9109" h="4311" extrusionOk="0">
                  <a:moveTo>
                    <a:pt x="0" y="0"/>
                  </a:moveTo>
                  <a:lnTo>
                    <a:pt x="0" y="334"/>
                  </a:lnTo>
                  <a:cubicBezTo>
                    <a:pt x="0" y="393"/>
                    <a:pt x="48" y="453"/>
                    <a:pt x="119" y="488"/>
                  </a:cubicBezTo>
                  <a:lnTo>
                    <a:pt x="1441" y="1250"/>
                  </a:lnTo>
                  <a:lnTo>
                    <a:pt x="4048" y="2751"/>
                  </a:lnTo>
                  <a:lnTo>
                    <a:pt x="6620" y="4239"/>
                  </a:lnTo>
                  <a:cubicBezTo>
                    <a:pt x="6703" y="4286"/>
                    <a:pt x="6811" y="4310"/>
                    <a:pt x="6916" y="4310"/>
                  </a:cubicBezTo>
                  <a:cubicBezTo>
                    <a:pt x="7022" y="4310"/>
                    <a:pt x="7126" y="4286"/>
                    <a:pt x="7204" y="4239"/>
                  </a:cubicBezTo>
                  <a:lnTo>
                    <a:pt x="8989" y="3203"/>
                  </a:lnTo>
                  <a:cubicBezTo>
                    <a:pt x="9073" y="3155"/>
                    <a:pt x="9109" y="3096"/>
                    <a:pt x="9109" y="3036"/>
                  </a:cubicBezTo>
                  <a:lnTo>
                    <a:pt x="9109" y="2715"/>
                  </a:lnTo>
                  <a:cubicBezTo>
                    <a:pt x="9109" y="2774"/>
                    <a:pt x="9073" y="2834"/>
                    <a:pt x="8989" y="2870"/>
                  </a:cubicBezTo>
                  <a:lnTo>
                    <a:pt x="7204" y="3917"/>
                  </a:lnTo>
                  <a:cubicBezTo>
                    <a:pt x="7120" y="3959"/>
                    <a:pt x="7016" y="3980"/>
                    <a:pt x="6912" y="3980"/>
                  </a:cubicBezTo>
                  <a:cubicBezTo>
                    <a:pt x="6808" y="3980"/>
                    <a:pt x="6703" y="3959"/>
                    <a:pt x="6620" y="3917"/>
                  </a:cubicBezTo>
                  <a:lnTo>
                    <a:pt x="119" y="167"/>
                  </a:lnTo>
                  <a:cubicBezTo>
                    <a:pt x="48" y="119"/>
                    <a:pt x="0" y="60"/>
                    <a:pt x="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708" name="Google Shape;2708;p34"/>
            <p:cNvSpPr/>
            <p:nvPr/>
          </p:nvSpPr>
          <p:spPr>
            <a:xfrm>
              <a:off x="4088600" y="3893175"/>
              <a:ext cx="227725" cy="108375"/>
            </a:xfrm>
            <a:custGeom>
              <a:avLst/>
              <a:gdLst/>
              <a:ahLst/>
              <a:cxnLst/>
              <a:rect l="l" t="t" r="r" b="b"/>
              <a:pathLst>
                <a:path w="9109" h="4335" fill="none" extrusionOk="0">
                  <a:moveTo>
                    <a:pt x="9109" y="2715"/>
                  </a:moveTo>
                  <a:lnTo>
                    <a:pt x="9109" y="3036"/>
                  </a:lnTo>
                  <a:cubicBezTo>
                    <a:pt x="9109" y="3096"/>
                    <a:pt x="9073" y="3155"/>
                    <a:pt x="8989" y="3203"/>
                  </a:cubicBezTo>
                  <a:lnTo>
                    <a:pt x="7204" y="4239"/>
                  </a:lnTo>
                  <a:cubicBezTo>
                    <a:pt x="7049" y="4334"/>
                    <a:pt x="6787" y="4334"/>
                    <a:pt x="6620" y="4239"/>
                  </a:cubicBezTo>
                  <a:lnTo>
                    <a:pt x="4048" y="2751"/>
                  </a:lnTo>
                  <a:lnTo>
                    <a:pt x="1441" y="1250"/>
                  </a:lnTo>
                  <a:lnTo>
                    <a:pt x="119" y="488"/>
                  </a:lnTo>
                  <a:cubicBezTo>
                    <a:pt x="48" y="453"/>
                    <a:pt x="0" y="393"/>
                    <a:pt x="0" y="334"/>
                  </a:cubicBezTo>
                  <a:lnTo>
                    <a:pt x="0" y="0"/>
                  </a:lnTo>
                  <a:cubicBezTo>
                    <a:pt x="0" y="60"/>
                    <a:pt x="48" y="119"/>
                    <a:pt x="119" y="167"/>
                  </a:cubicBezTo>
                  <a:lnTo>
                    <a:pt x="6620" y="3917"/>
                  </a:lnTo>
                  <a:cubicBezTo>
                    <a:pt x="6787" y="4001"/>
                    <a:pt x="7037" y="4001"/>
                    <a:pt x="7204" y="3917"/>
                  </a:cubicBezTo>
                  <a:lnTo>
                    <a:pt x="8989" y="2870"/>
                  </a:lnTo>
                  <a:cubicBezTo>
                    <a:pt x="9073" y="2834"/>
                    <a:pt x="9109" y="2774"/>
                    <a:pt x="9109" y="2715"/>
                  </a:cubicBezTo>
                  <a:close/>
                </a:path>
              </a:pathLst>
            </a:custGeom>
            <a:noFill/>
            <a:ln w="2675" cap="rnd" cmpd="sng">
              <a:solidFill>
                <a:srgbClr val="3435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709" name="Google Shape;2709;p34"/>
            <p:cNvSpPr/>
            <p:nvPr/>
          </p:nvSpPr>
          <p:spPr>
            <a:xfrm>
              <a:off x="4128475" y="3838100"/>
              <a:ext cx="105700" cy="38500"/>
            </a:xfrm>
            <a:custGeom>
              <a:avLst/>
              <a:gdLst/>
              <a:ahLst/>
              <a:cxnLst/>
              <a:rect l="l" t="t" r="r" b="b"/>
              <a:pathLst>
                <a:path w="4228" h="1540" extrusionOk="0">
                  <a:moveTo>
                    <a:pt x="1" y="1"/>
                  </a:moveTo>
                  <a:lnTo>
                    <a:pt x="1" y="334"/>
                  </a:lnTo>
                  <a:cubicBezTo>
                    <a:pt x="1" y="393"/>
                    <a:pt x="48" y="453"/>
                    <a:pt x="120" y="489"/>
                  </a:cubicBezTo>
                  <a:lnTo>
                    <a:pt x="1834" y="1477"/>
                  </a:lnTo>
                  <a:cubicBezTo>
                    <a:pt x="1918" y="1519"/>
                    <a:pt x="2022" y="1539"/>
                    <a:pt x="2126" y="1539"/>
                  </a:cubicBezTo>
                  <a:cubicBezTo>
                    <a:pt x="2230" y="1539"/>
                    <a:pt x="2334" y="1519"/>
                    <a:pt x="2418" y="1477"/>
                  </a:cubicBezTo>
                  <a:lnTo>
                    <a:pt x="4108" y="489"/>
                  </a:lnTo>
                  <a:cubicBezTo>
                    <a:pt x="4180" y="453"/>
                    <a:pt x="4227" y="393"/>
                    <a:pt x="4227" y="334"/>
                  </a:cubicBezTo>
                  <a:lnTo>
                    <a:pt x="4227" y="1"/>
                  </a:lnTo>
                  <a:cubicBezTo>
                    <a:pt x="4227" y="60"/>
                    <a:pt x="4180" y="120"/>
                    <a:pt x="4108" y="167"/>
                  </a:cubicBezTo>
                  <a:lnTo>
                    <a:pt x="2418" y="1144"/>
                  </a:lnTo>
                  <a:cubicBezTo>
                    <a:pt x="2334" y="1191"/>
                    <a:pt x="2227" y="1215"/>
                    <a:pt x="2121" y="1215"/>
                  </a:cubicBezTo>
                  <a:cubicBezTo>
                    <a:pt x="2016" y="1215"/>
                    <a:pt x="1912" y="1191"/>
                    <a:pt x="1834" y="1144"/>
                  </a:cubicBezTo>
                  <a:lnTo>
                    <a:pt x="120" y="167"/>
                  </a:lnTo>
                  <a:cubicBezTo>
                    <a:pt x="48" y="120"/>
                    <a:pt x="1" y="60"/>
                    <a:pt x="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710" name="Google Shape;2710;p34"/>
            <p:cNvSpPr/>
            <p:nvPr/>
          </p:nvSpPr>
          <p:spPr>
            <a:xfrm>
              <a:off x="4128475" y="3838100"/>
              <a:ext cx="105700" cy="39025"/>
            </a:xfrm>
            <a:custGeom>
              <a:avLst/>
              <a:gdLst/>
              <a:ahLst/>
              <a:cxnLst/>
              <a:rect l="l" t="t" r="r" b="b"/>
              <a:pathLst>
                <a:path w="4228" h="1561" fill="none" extrusionOk="0">
                  <a:moveTo>
                    <a:pt x="1" y="334"/>
                  </a:moveTo>
                  <a:lnTo>
                    <a:pt x="1" y="1"/>
                  </a:lnTo>
                  <a:cubicBezTo>
                    <a:pt x="1" y="60"/>
                    <a:pt x="48" y="120"/>
                    <a:pt x="120" y="167"/>
                  </a:cubicBezTo>
                  <a:lnTo>
                    <a:pt x="1834" y="1144"/>
                  </a:lnTo>
                  <a:cubicBezTo>
                    <a:pt x="1989" y="1239"/>
                    <a:pt x="2251" y="1239"/>
                    <a:pt x="2418" y="1144"/>
                  </a:cubicBezTo>
                  <a:lnTo>
                    <a:pt x="4108" y="167"/>
                  </a:lnTo>
                  <a:cubicBezTo>
                    <a:pt x="4180" y="120"/>
                    <a:pt x="4227" y="60"/>
                    <a:pt x="4227" y="1"/>
                  </a:cubicBezTo>
                  <a:lnTo>
                    <a:pt x="4227" y="334"/>
                  </a:lnTo>
                  <a:cubicBezTo>
                    <a:pt x="4227" y="393"/>
                    <a:pt x="4180" y="453"/>
                    <a:pt x="4108" y="489"/>
                  </a:cubicBezTo>
                  <a:lnTo>
                    <a:pt x="2418" y="1477"/>
                  </a:lnTo>
                  <a:cubicBezTo>
                    <a:pt x="2251" y="1560"/>
                    <a:pt x="2001" y="1560"/>
                    <a:pt x="1834" y="1477"/>
                  </a:cubicBezTo>
                  <a:lnTo>
                    <a:pt x="120" y="489"/>
                  </a:lnTo>
                  <a:cubicBezTo>
                    <a:pt x="48" y="453"/>
                    <a:pt x="1" y="393"/>
                    <a:pt x="1" y="334"/>
                  </a:cubicBezTo>
                  <a:close/>
                </a:path>
              </a:pathLst>
            </a:custGeom>
            <a:noFill/>
            <a:ln w="2675" cap="rnd" cmpd="sng">
              <a:solidFill>
                <a:srgbClr val="3435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711" name="Google Shape;2711;p34"/>
            <p:cNvSpPr/>
            <p:nvPr/>
          </p:nvSpPr>
          <p:spPr>
            <a:xfrm>
              <a:off x="4126700" y="3754750"/>
              <a:ext cx="105675" cy="38500"/>
            </a:xfrm>
            <a:custGeom>
              <a:avLst/>
              <a:gdLst/>
              <a:ahLst/>
              <a:cxnLst/>
              <a:rect l="l" t="t" r="r" b="b"/>
              <a:pathLst>
                <a:path w="4227" h="1540" extrusionOk="0">
                  <a:moveTo>
                    <a:pt x="0" y="1"/>
                  </a:moveTo>
                  <a:lnTo>
                    <a:pt x="0" y="334"/>
                  </a:lnTo>
                  <a:cubicBezTo>
                    <a:pt x="0" y="394"/>
                    <a:pt x="48" y="453"/>
                    <a:pt x="119" y="489"/>
                  </a:cubicBezTo>
                  <a:lnTo>
                    <a:pt x="1834" y="1477"/>
                  </a:lnTo>
                  <a:cubicBezTo>
                    <a:pt x="1911" y="1519"/>
                    <a:pt x="2015" y="1540"/>
                    <a:pt x="2120" y="1540"/>
                  </a:cubicBezTo>
                  <a:cubicBezTo>
                    <a:pt x="2224" y="1540"/>
                    <a:pt x="2328" y="1519"/>
                    <a:pt x="2405" y="1477"/>
                  </a:cubicBezTo>
                  <a:lnTo>
                    <a:pt x="4108" y="489"/>
                  </a:lnTo>
                  <a:cubicBezTo>
                    <a:pt x="4179" y="453"/>
                    <a:pt x="4227" y="394"/>
                    <a:pt x="4227" y="334"/>
                  </a:cubicBezTo>
                  <a:lnTo>
                    <a:pt x="4227" y="1"/>
                  </a:lnTo>
                  <a:cubicBezTo>
                    <a:pt x="4227" y="60"/>
                    <a:pt x="4179" y="120"/>
                    <a:pt x="4108" y="168"/>
                  </a:cubicBezTo>
                  <a:lnTo>
                    <a:pt x="2405" y="1144"/>
                  </a:lnTo>
                  <a:cubicBezTo>
                    <a:pt x="2328" y="1191"/>
                    <a:pt x="2224" y="1215"/>
                    <a:pt x="2120" y="1215"/>
                  </a:cubicBezTo>
                  <a:cubicBezTo>
                    <a:pt x="2015" y="1215"/>
                    <a:pt x="1911" y="1191"/>
                    <a:pt x="1834" y="1144"/>
                  </a:cubicBezTo>
                  <a:lnTo>
                    <a:pt x="119" y="168"/>
                  </a:lnTo>
                  <a:cubicBezTo>
                    <a:pt x="24" y="120"/>
                    <a:pt x="0" y="48"/>
                    <a:pt x="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712" name="Google Shape;2712;p34"/>
            <p:cNvSpPr/>
            <p:nvPr/>
          </p:nvSpPr>
          <p:spPr>
            <a:xfrm>
              <a:off x="4126700" y="3754750"/>
              <a:ext cx="105675" cy="39025"/>
            </a:xfrm>
            <a:custGeom>
              <a:avLst/>
              <a:gdLst/>
              <a:ahLst/>
              <a:cxnLst/>
              <a:rect l="l" t="t" r="r" b="b"/>
              <a:pathLst>
                <a:path w="4227" h="1561" fill="none" extrusionOk="0">
                  <a:moveTo>
                    <a:pt x="119" y="168"/>
                  </a:moveTo>
                  <a:lnTo>
                    <a:pt x="1834" y="1144"/>
                  </a:lnTo>
                  <a:cubicBezTo>
                    <a:pt x="1989" y="1239"/>
                    <a:pt x="2251" y="1239"/>
                    <a:pt x="2405" y="1144"/>
                  </a:cubicBezTo>
                  <a:lnTo>
                    <a:pt x="4108" y="168"/>
                  </a:lnTo>
                  <a:cubicBezTo>
                    <a:pt x="4179" y="120"/>
                    <a:pt x="4227" y="60"/>
                    <a:pt x="4227" y="1"/>
                  </a:cubicBezTo>
                  <a:lnTo>
                    <a:pt x="4227" y="334"/>
                  </a:lnTo>
                  <a:cubicBezTo>
                    <a:pt x="4227" y="394"/>
                    <a:pt x="4179" y="453"/>
                    <a:pt x="4108" y="489"/>
                  </a:cubicBezTo>
                  <a:lnTo>
                    <a:pt x="2405" y="1477"/>
                  </a:lnTo>
                  <a:cubicBezTo>
                    <a:pt x="2251" y="1561"/>
                    <a:pt x="1989" y="1561"/>
                    <a:pt x="1834" y="1477"/>
                  </a:cubicBezTo>
                  <a:lnTo>
                    <a:pt x="119" y="489"/>
                  </a:lnTo>
                  <a:cubicBezTo>
                    <a:pt x="48" y="453"/>
                    <a:pt x="0" y="394"/>
                    <a:pt x="0" y="334"/>
                  </a:cubicBezTo>
                  <a:lnTo>
                    <a:pt x="0" y="1"/>
                  </a:lnTo>
                  <a:cubicBezTo>
                    <a:pt x="0" y="48"/>
                    <a:pt x="24" y="120"/>
                    <a:pt x="119" y="168"/>
                  </a:cubicBezTo>
                  <a:close/>
                </a:path>
              </a:pathLst>
            </a:custGeom>
            <a:noFill/>
            <a:ln w="2675" cap="rnd" cmpd="sng">
              <a:solidFill>
                <a:srgbClr val="3435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713" name="Google Shape;2713;p34"/>
            <p:cNvSpPr/>
            <p:nvPr/>
          </p:nvSpPr>
          <p:spPr>
            <a:xfrm>
              <a:off x="4153775" y="3598775"/>
              <a:ext cx="88125" cy="38725"/>
            </a:xfrm>
            <a:custGeom>
              <a:avLst/>
              <a:gdLst/>
              <a:ahLst/>
              <a:cxnLst/>
              <a:rect l="l" t="t" r="r" b="b"/>
              <a:pathLst>
                <a:path w="3525" h="1549" extrusionOk="0">
                  <a:moveTo>
                    <a:pt x="1" y="1"/>
                  </a:moveTo>
                  <a:lnTo>
                    <a:pt x="1" y="334"/>
                  </a:lnTo>
                  <a:cubicBezTo>
                    <a:pt x="1" y="394"/>
                    <a:pt x="48" y="453"/>
                    <a:pt x="120" y="501"/>
                  </a:cubicBezTo>
                  <a:lnTo>
                    <a:pt x="1834" y="1477"/>
                  </a:lnTo>
                  <a:cubicBezTo>
                    <a:pt x="1918" y="1525"/>
                    <a:pt x="2022" y="1549"/>
                    <a:pt x="2126" y="1549"/>
                  </a:cubicBezTo>
                  <a:cubicBezTo>
                    <a:pt x="2230" y="1549"/>
                    <a:pt x="2334" y="1525"/>
                    <a:pt x="2418" y="1477"/>
                  </a:cubicBezTo>
                  <a:lnTo>
                    <a:pt x="3406" y="894"/>
                  </a:lnTo>
                  <a:cubicBezTo>
                    <a:pt x="3489" y="858"/>
                    <a:pt x="3525" y="799"/>
                    <a:pt x="3525" y="739"/>
                  </a:cubicBezTo>
                  <a:lnTo>
                    <a:pt x="3525" y="406"/>
                  </a:lnTo>
                  <a:cubicBezTo>
                    <a:pt x="3525" y="465"/>
                    <a:pt x="3489" y="525"/>
                    <a:pt x="3406" y="572"/>
                  </a:cubicBezTo>
                  <a:lnTo>
                    <a:pt x="2418" y="1156"/>
                  </a:lnTo>
                  <a:cubicBezTo>
                    <a:pt x="2334" y="1198"/>
                    <a:pt x="2230" y="1218"/>
                    <a:pt x="2126" y="1218"/>
                  </a:cubicBezTo>
                  <a:cubicBezTo>
                    <a:pt x="2022" y="1218"/>
                    <a:pt x="1918" y="1198"/>
                    <a:pt x="1834" y="1156"/>
                  </a:cubicBezTo>
                  <a:lnTo>
                    <a:pt x="120" y="168"/>
                  </a:lnTo>
                  <a:cubicBezTo>
                    <a:pt x="48" y="120"/>
                    <a:pt x="1" y="60"/>
                    <a:pt x="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714" name="Google Shape;2714;p34"/>
            <p:cNvSpPr/>
            <p:nvPr/>
          </p:nvSpPr>
          <p:spPr>
            <a:xfrm>
              <a:off x="4153775" y="3598775"/>
              <a:ext cx="88125" cy="39325"/>
            </a:xfrm>
            <a:custGeom>
              <a:avLst/>
              <a:gdLst/>
              <a:ahLst/>
              <a:cxnLst/>
              <a:rect l="l" t="t" r="r" b="b"/>
              <a:pathLst>
                <a:path w="3525" h="1573" fill="none" extrusionOk="0">
                  <a:moveTo>
                    <a:pt x="120" y="168"/>
                  </a:moveTo>
                  <a:lnTo>
                    <a:pt x="1834" y="1156"/>
                  </a:lnTo>
                  <a:cubicBezTo>
                    <a:pt x="2001" y="1239"/>
                    <a:pt x="2251" y="1239"/>
                    <a:pt x="2418" y="1156"/>
                  </a:cubicBezTo>
                  <a:lnTo>
                    <a:pt x="3406" y="572"/>
                  </a:lnTo>
                  <a:cubicBezTo>
                    <a:pt x="3489" y="525"/>
                    <a:pt x="3525" y="465"/>
                    <a:pt x="3525" y="406"/>
                  </a:cubicBezTo>
                  <a:lnTo>
                    <a:pt x="3525" y="739"/>
                  </a:lnTo>
                  <a:cubicBezTo>
                    <a:pt x="3525" y="799"/>
                    <a:pt x="3489" y="858"/>
                    <a:pt x="3406" y="894"/>
                  </a:cubicBezTo>
                  <a:lnTo>
                    <a:pt x="2418" y="1477"/>
                  </a:lnTo>
                  <a:cubicBezTo>
                    <a:pt x="2251" y="1573"/>
                    <a:pt x="2001" y="1573"/>
                    <a:pt x="1834" y="1477"/>
                  </a:cubicBezTo>
                  <a:lnTo>
                    <a:pt x="120" y="501"/>
                  </a:lnTo>
                  <a:cubicBezTo>
                    <a:pt x="48" y="453"/>
                    <a:pt x="1" y="394"/>
                    <a:pt x="1" y="334"/>
                  </a:cubicBezTo>
                  <a:lnTo>
                    <a:pt x="1" y="1"/>
                  </a:lnTo>
                  <a:cubicBezTo>
                    <a:pt x="1" y="60"/>
                    <a:pt x="48" y="120"/>
                    <a:pt x="120" y="168"/>
                  </a:cubicBezTo>
                  <a:close/>
                </a:path>
              </a:pathLst>
            </a:custGeom>
            <a:noFill/>
            <a:ln w="2675" cap="rnd" cmpd="sng">
              <a:solidFill>
                <a:srgbClr val="3435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715" name="Google Shape;2715;p34"/>
            <p:cNvSpPr/>
            <p:nvPr/>
          </p:nvSpPr>
          <p:spPr>
            <a:xfrm>
              <a:off x="4148725" y="4003300"/>
              <a:ext cx="105700" cy="38500"/>
            </a:xfrm>
            <a:custGeom>
              <a:avLst/>
              <a:gdLst/>
              <a:ahLst/>
              <a:cxnLst/>
              <a:rect l="l" t="t" r="r" b="b"/>
              <a:pathLst>
                <a:path w="4228" h="1540" extrusionOk="0">
                  <a:moveTo>
                    <a:pt x="0" y="1"/>
                  </a:moveTo>
                  <a:lnTo>
                    <a:pt x="0" y="334"/>
                  </a:lnTo>
                  <a:cubicBezTo>
                    <a:pt x="0" y="393"/>
                    <a:pt x="36" y="453"/>
                    <a:pt x="119" y="489"/>
                  </a:cubicBezTo>
                  <a:lnTo>
                    <a:pt x="1822" y="1477"/>
                  </a:lnTo>
                  <a:cubicBezTo>
                    <a:pt x="1905" y="1519"/>
                    <a:pt x="2010" y="1539"/>
                    <a:pt x="2114" y="1539"/>
                  </a:cubicBezTo>
                  <a:cubicBezTo>
                    <a:pt x="2218" y="1539"/>
                    <a:pt x="2322" y="1519"/>
                    <a:pt x="2405" y="1477"/>
                  </a:cubicBezTo>
                  <a:lnTo>
                    <a:pt x="4108" y="489"/>
                  </a:lnTo>
                  <a:cubicBezTo>
                    <a:pt x="4179" y="453"/>
                    <a:pt x="4227" y="393"/>
                    <a:pt x="4227" y="334"/>
                  </a:cubicBezTo>
                  <a:lnTo>
                    <a:pt x="4227" y="1"/>
                  </a:lnTo>
                  <a:cubicBezTo>
                    <a:pt x="4227" y="60"/>
                    <a:pt x="4179" y="120"/>
                    <a:pt x="4108" y="167"/>
                  </a:cubicBezTo>
                  <a:lnTo>
                    <a:pt x="2405" y="1144"/>
                  </a:lnTo>
                  <a:cubicBezTo>
                    <a:pt x="2322" y="1191"/>
                    <a:pt x="2218" y="1215"/>
                    <a:pt x="2114" y="1215"/>
                  </a:cubicBezTo>
                  <a:cubicBezTo>
                    <a:pt x="2010" y="1215"/>
                    <a:pt x="1905" y="1191"/>
                    <a:pt x="1822" y="1144"/>
                  </a:cubicBezTo>
                  <a:lnTo>
                    <a:pt x="119" y="167"/>
                  </a:lnTo>
                  <a:cubicBezTo>
                    <a:pt x="36" y="120"/>
                    <a:pt x="0" y="60"/>
                    <a:pt x="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716" name="Google Shape;2716;p34"/>
            <p:cNvSpPr/>
            <p:nvPr/>
          </p:nvSpPr>
          <p:spPr>
            <a:xfrm>
              <a:off x="4148725" y="4003300"/>
              <a:ext cx="105700" cy="39025"/>
            </a:xfrm>
            <a:custGeom>
              <a:avLst/>
              <a:gdLst/>
              <a:ahLst/>
              <a:cxnLst/>
              <a:rect l="l" t="t" r="r" b="b"/>
              <a:pathLst>
                <a:path w="4228" h="1561" fill="none" extrusionOk="0">
                  <a:moveTo>
                    <a:pt x="4227" y="1"/>
                  </a:moveTo>
                  <a:lnTo>
                    <a:pt x="4227" y="334"/>
                  </a:lnTo>
                  <a:cubicBezTo>
                    <a:pt x="4227" y="393"/>
                    <a:pt x="4179" y="453"/>
                    <a:pt x="4108" y="489"/>
                  </a:cubicBezTo>
                  <a:lnTo>
                    <a:pt x="2405" y="1477"/>
                  </a:lnTo>
                  <a:cubicBezTo>
                    <a:pt x="2239" y="1560"/>
                    <a:pt x="1989" y="1560"/>
                    <a:pt x="1822" y="1477"/>
                  </a:cubicBezTo>
                  <a:lnTo>
                    <a:pt x="119" y="489"/>
                  </a:lnTo>
                  <a:cubicBezTo>
                    <a:pt x="36" y="453"/>
                    <a:pt x="0" y="393"/>
                    <a:pt x="0" y="334"/>
                  </a:cubicBezTo>
                  <a:lnTo>
                    <a:pt x="0" y="1"/>
                  </a:lnTo>
                  <a:cubicBezTo>
                    <a:pt x="0" y="60"/>
                    <a:pt x="36" y="120"/>
                    <a:pt x="119" y="167"/>
                  </a:cubicBezTo>
                  <a:lnTo>
                    <a:pt x="1822" y="1144"/>
                  </a:lnTo>
                  <a:cubicBezTo>
                    <a:pt x="1989" y="1239"/>
                    <a:pt x="2239" y="1239"/>
                    <a:pt x="2405" y="1144"/>
                  </a:cubicBezTo>
                  <a:lnTo>
                    <a:pt x="4108" y="167"/>
                  </a:lnTo>
                  <a:cubicBezTo>
                    <a:pt x="4179" y="120"/>
                    <a:pt x="4227" y="60"/>
                    <a:pt x="4227" y="1"/>
                  </a:cubicBezTo>
                  <a:close/>
                </a:path>
              </a:pathLst>
            </a:custGeom>
            <a:noFill/>
            <a:ln w="2675" cap="rnd" cmpd="sng">
              <a:solidFill>
                <a:srgbClr val="3435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717" name="Google Shape;2717;p34"/>
            <p:cNvSpPr/>
            <p:nvPr/>
          </p:nvSpPr>
          <p:spPr>
            <a:xfrm>
              <a:off x="4156450" y="3690175"/>
              <a:ext cx="105700" cy="38425"/>
            </a:xfrm>
            <a:custGeom>
              <a:avLst/>
              <a:gdLst/>
              <a:ahLst/>
              <a:cxnLst/>
              <a:rect l="l" t="t" r="r" b="b"/>
              <a:pathLst>
                <a:path w="4228" h="1537" extrusionOk="0">
                  <a:moveTo>
                    <a:pt x="1" y="0"/>
                  </a:moveTo>
                  <a:lnTo>
                    <a:pt x="1" y="322"/>
                  </a:lnTo>
                  <a:cubicBezTo>
                    <a:pt x="1" y="381"/>
                    <a:pt x="37" y="441"/>
                    <a:pt x="120" y="488"/>
                  </a:cubicBezTo>
                  <a:lnTo>
                    <a:pt x="1823" y="1465"/>
                  </a:lnTo>
                  <a:cubicBezTo>
                    <a:pt x="1906" y="1512"/>
                    <a:pt x="2013" y="1536"/>
                    <a:pt x="2119" y="1536"/>
                  </a:cubicBezTo>
                  <a:cubicBezTo>
                    <a:pt x="2224" y="1536"/>
                    <a:pt x="2329" y="1512"/>
                    <a:pt x="2406" y="1465"/>
                  </a:cubicBezTo>
                  <a:lnTo>
                    <a:pt x="4109" y="488"/>
                  </a:lnTo>
                  <a:cubicBezTo>
                    <a:pt x="4180" y="441"/>
                    <a:pt x="4228" y="381"/>
                    <a:pt x="4228" y="322"/>
                  </a:cubicBezTo>
                  <a:lnTo>
                    <a:pt x="4228" y="0"/>
                  </a:lnTo>
                  <a:cubicBezTo>
                    <a:pt x="4228" y="48"/>
                    <a:pt x="4180" y="119"/>
                    <a:pt x="4109" y="155"/>
                  </a:cubicBezTo>
                  <a:lnTo>
                    <a:pt x="2406" y="1143"/>
                  </a:lnTo>
                  <a:cubicBezTo>
                    <a:pt x="2335" y="1185"/>
                    <a:pt x="2230" y="1206"/>
                    <a:pt x="2123" y="1206"/>
                  </a:cubicBezTo>
                  <a:cubicBezTo>
                    <a:pt x="2016" y="1206"/>
                    <a:pt x="1906" y="1185"/>
                    <a:pt x="1823" y="1143"/>
                  </a:cubicBezTo>
                  <a:lnTo>
                    <a:pt x="120" y="155"/>
                  </a:lnTo>
                  <a:cubicBezTo>
                    <a:pt x="37" y="107"/>
                    <a:pt x="1" y="48"/>
                    <a:pt x="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718" name="Google Shape;2718;p34"/>
            <p:cNvSpPr/>
            <p:nvPr/>
          </p:nvSpPr>
          <p:spPr>
            <a:xfrm>
              <a:off x="4156450" y="3690175"/>
              <a:ext cx="105700" cy="39000"/>
            </a:xfrm>
            <a:custGeom>
              <a:avLst/>
              <a:gdLst/>
              <a:ahLst/>
              <a:cxnLst/>
              <a:rect l="l" t="t" r="r" b="b"/>
              <a:pathLst>
                <a:path w="4228" h="1560" fill="none" extrusionOk="0">
                  <a:moveTo>
                    <a:pt x="2406" y="1143"/>
                  </a:moveTo>
                  <a:lnTo>
                    <a:pt x="4109" y="155"/>
                  </a:lnTo>
                  <a:cubicBezTo>
                    <a:pt x="4180" y="119"/>
                    <a:pt x="4228" y="48"/>
                    <a:pt x="4228" y="0"/>
                  </a:cubicBezTo>
                  <a:lnTo>
                    <a:pt x="4228" y="322"/>
                  </a:lnTo>
                  <a:cubicBezTo>
                    <a:pt x="4228" y="381"/>
                    <a:pt x="4180" y="441"/>
                    <a:pt x="4109" y="488"/>
                  </a:cubicBezTo>
                  <a:lnTo>
                    <a:pt x="2406" y="1465"/>
                  </a:lnTo>
                  <a:cubicBezTo>
                    <a:pt x="2251" y="1560"/>
                    <a:pt x="1989" y="1560"/>
                    <a:pt x="1823" y="1465"/>
                  </a:cubicBezTo>
                  <a:lnTo>
                    <a:pt x="120" y="488"/>
                  </a:lnTo>
                  <a:cubicBezTo>
                    <a:pt x="37" y="441"/>
                    <a:pt x="1" y="381"/>
                    <a:pt x="1" y="322"/>
                  </a:cubicBezTo>
                  <a:lnTo>
                    <a:pt x="1" y="0"/>
                  </a:lnTo>
                  <a:cubicBezTo>
                    <a:pt x="1" y="48"/>
                    <a:pt x="37" y="107"/>
                    <a:pt x="120" y="155"/>
                  </a:cubicBezTo>
                  <a:lnTo>
                    <a:pt x="1823" y="1143"/>
                  </a:lnTo>
                  <a:cubicBezTo>
                    <a:pt x="1989" y="1227"/>
                    <a:pt x="2263" y="1227"/>
                    <a:pt x="2406" y="1143"/>
                  </a:cubicBezTo>
                  <a:close/>
                </a:path>
              </a:pathLst>
            </a:custGeom>
            <a:noFill/>
            <a:ln w="2675" cap="rnd" cmpd="sng">
              <a:solidFill>
                <a:srgbClr val="3435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719" name="Google Shape;2719;p34"/>
            <p:cNvSpPr/>
            <p:nvPr/>
          </p:nvSpPr>
          <p:spPr>
            <a:xfrm>
              <a:off x="4224025" y="3728850"/>
              <a:ext cx="105700" cy="38425"/>
            </a:xfrm>
            <a:custGeom>
              <a:avLst/>
              <a:gdLst/>
              <a:ahLst/>
              <a:cxnLst/>
              <a:rect l="l" t="t" r="r" b="b"/>
              <a:pathLst>
                <a:path w="4228" h="1537" extrusionOk="0">
                  <a:moveTo>
                    <a:pt x="1" y="1"/>
                  </a:moveTo>
                  <a:lnTo>
                    <a:pt x="1" y="322"/>
                  </a:lnTo>
                  <a:cubicBezTo>
                    <a:pt x="1" y="382"/>
                    <a:pt x="48" y="442"/>
                    <a:pt x="120" y="489"/>
                  </a:cubicBezTo>
                  <a:lnTo>
                    <a:pt x="1834" y="1465"/>
                  </a:lnTo>
                  <a:cubicBezTo>
                    <a:pt x="1918" y="1513"/>
                    <a:pt x="2022" y="1537"/>
                    <a:pt x="2126" y="1537"/>
                  </a:cubicBezTo>
                  <a:cubicBezTo>
                    <a:pt x="2230" y="1537"/>
                    <a:pt x="2334" y="1513"/>
                    <a:pt x="2418" y="1465"/>
                  </a:cubicBezTo>
                  <a:lnTo>
                    <a:pt x="4108" y="489"/>
                  </a:lnTo>
                  <a:cubicBezTo>
                    <a:pt x="4192" y="442"/>
                    <a:pt x="4227" y="382"/>
                    <a:pt x="4227" y="322"/>
                  </a:cubicBezTo>
                  <a:lnTo>
                    <a:pt x="4227" y="1"/>
                  </a:lnTo>
                  <a:cubicBezTo>
                    <a:pt x="4227" y="61"/>
                    <a:pt x="4192" y="120"/>
                    <a:pt x="4108" y="156"/>
                  </a:cubicBezTo>
                  <a:lnTo>
                    <a:pt x="2418" y="1144"/>
                  </a:lnTo>
                  <a:cubicBezTo>
                    <a:pt x="2334" y="1186"/>
                    <a:pt x="2230" y="1206"/>
                    <a:pt x="2126" y="1206"/>
                  </a:cubicBezTo>
                  <a:cubicBezTo>
                    <a:pt x="2022" y="1206"/>
                    <a:pt x="1918" y="1186"/>
                    <a:pt x="1834" y="1144"/>
                  </a:cubicBezTo>
                  <a:lnTo>
                    <a:pt x="120" y="156"/>
                  </a:lnTo>
                  <a:cubicBezTo>
                    <a:pt x="48" y="120"/>
                    <a:pt x="1" y="61"/>
                    <a:pt x="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720" name="Google Shape;2720;p34"/>
            <p:cNvSpPr/>
            <p:nvPr/>
          </p:nvSpPr>
          <p:spPr>
            <a:xfrm>
              <a:off x="4224025" y="3728850"/>
              <a:ext cx="105700" cy="39025"/>
            </a:xfrm>
            <a:custGeom>
              <a:avLst/>
              <a:gdLst/>
              <a:ahLst/>
              <a:cxnLst/>
              <a:rect l="l" t="t" r="r" b="b"/>
              <a:pathLst>
                <a:path w="4228" h="1561" fill="none" extrusionOk="0">
                  <a:moveTo>
                    <a:pt x="120" y="156"/>
                  </a:moveTo>
                  <a:lnTo>
                    <a:pt x="1834" y="1144"/>
                  </a:lnTo>
                  <a:cubicBezTo>
                    <a:pt x="2001" y="1227"/>
                    <a:pt x="2251" y="1227"/>
                    <a:pt x="2418" y="1144"/>
                  </a:cubicBezTo>
                  <a:lnTo>
                    <a:pt x="4108" y="156"/>
                  </a:lnTo>
                  <a:cubicBezTo>
                    <a:pt x="4192" y="120"/>
                    <a:pt x="4227" y="61"/>
                    <a:pt x="4227" y="1"/>
                  </a:cubicBezTo>
                  <a:lnTo>
                    <a:pt x="4227" y="322"/>
                  </a:lnTo>
                  <a:cubicBezTo>
                    <a:pt x="4227" y="382"/>
                    <a:pt x="4192" y="442"/>
                    <a:pt x="4108" y="489"/>
                  </a:cubicBezTo>
                  <a:lnTo>
                    <a:pt x="2418" y="1465"/>
                  </a:lnTo>
                  <a:cubicBezTo>
                    <a:pt x="2251" y="1561"/>
                    <a:pt x="2001" y="1561"/>
                    <a:pt x="1834" y="1465"/>
                  </a:cubicBezTo>
                  <a:lnTo>
                    <a:pt x="120" y="489"/>
                  </a:lnTo>
                  <a:cubicBezTo>
                    <a:pt x="48" y="442"/>
                    <a:pt x="1" y="382"/>
                    <a:pt x="1" y="322"/>
                  </a:cubicBezTo>
                  <a:lnTo>
                    <a:pt x="1" y="1"/>
                  </a:lnTo>
                  <a:cubicBezTo>
                    <a:pt x="1" y="61"/>
                    <a:pt x="48" y="120"/>
                    <a:pt x="120" y="156"/>
                  </a:cubicBezTo>
                  <a:close/>
                </a:path>
              </a:pathLst>
            </a:custGeom>
            <a:noFill/>
            <a:ln w="2675" cap="rnd" cmpd="sng">
              <a:solidFill>
                <a:srgbClr val="3435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721" name="Google Shape;2721;p34"/>
            <p:cNvSpPr/>
            <p:nvPr/>
          </p:nvSpPr>
          <p:spPr>
            <a:xfrm>
              <a:off x="4420775" y="3842575"/>
              <a:ext cx="105700" cy="38500"/>
            </a:xfrm>
            <a:custGeom>
              <a:avLst/>
              <a:gdLst/>
              <a:ahLst/>
              <a:cxnLst/>
              <a:rect l="l" t="t" r="r" b="b"/>
              <a:pathLst>
                <a:path w="4228" h="1540" extrusionOk="0">
                  <a:moveTo>
                    <a:pt x="1" y="0"/>
                  </a:moveTo>
                  <a:lnTo>
                    <a:pt x="1" y="334"/>
                  </a:lnTo>
                  <a:cubicBezTo>
                    <a:pt x="1" y="393"/>
                    <a:pt x="48" y="453"/>
                    <a:pt x="120" y="488"/>
                  </a:cubicBezTo>
                  <a:lnTo>
                    <a:pt x="1834" y="1477"/>
                  </a:lnTo>
                  <a:cubicBezTo>
                    <a:pt x="1918" y="1518"/>
                    <a:pt x="2022" y="1539"/>
                    <a:pt x="2126" y="1539"/>
                  </a:cubicBezTo>
                  <a:cubicBezTo>
                    <a:pt x="2230" y="1539"/>
                    <a:pt x="2334" y="1518"/>
                    <a:pt x="2418" y="1477"/>
                  </a:cubicBezTo>
                  <a:lnTo>
                    <a:pt x="4120" y="488"/>
                  </a:lnTo>
                  <a:cubicBezTo>
                    <a:pt x="4192" y="453"/>
                    <a:pt x="4227" y="393"/>
                    <a:pt x="4227" y="334"/>
                  </a:cubicBezTo>
                  <a:lnTo>
                    <a:pt x="4227" y="0"/>
                  </a:lnTo>
                  <a:cubicBezTo>
                    <a:pt x="4227" y="60"/>
                    <a:pt x="4204" y="119"/>
                    <a:pt x="4120" y="167"/>
                  </a:cubicBezTo>
                  <a:lnTo>
                    <a:pt x="2418" y="1143"/>
                  </a:lnTo>
                  <a:cubicBezTo>
                    <a:pt x="2334" y="1191"/>
                    <a:pt x="2230" y="1215"/>
                    <a:pt x="2126" y="1215"/>
                  </a:cubicBezTo>
                  <a:cubicBezTo>
                    <a:pt x="2022" y="1215"/>
                    <a:pt x="1918" y="1191"/>
                    <a:pt x="1834" y="1143"/>
                  </a:cubicBezTo>
                  <a:lnTo>
                    <a:pt x="120" y="167"/>
                  </a:lnTo>
                  <a:cubicBezTo>
                    <a:pt x="48" y="119"/>
                    <a:pt x="1" y="60"/>
                    <a:pt x="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722" name="Google Shape;2722;p34"/>
            <p:cNvSpPr/>
            <p:nvPr/>
          </p:nvSpPr>
          <p:spPr>
            <a:xfrm>
              <a:off x="4420775" y="3842575"/>
              <a:ext cx="105700" cy="39000"/>
            </a:xfrm>
            <a:custGeom>
              <a:avLst/>
              <a:gdLst/>
              <a:ahLst/>
              <a:cxnLst/>
              <a:rect l="l" t="t" r="r" b="b"/>
              <a:pathLst>
                <a:path w="4228" h="1560" fill="none" extrusionOk="0">
                  <a:moveTo>
                    <a:pt x="4227" y="0"/>
                  </a:moveTo>
                  <a:lnTo>
                    <a:pt x="4227" y="334"/>
                  </a:lnTo>
                  <a:cubicBezTo>
                    <a:pt x="4227" y="393"/>
                    <a:pt x="4192" y="453"/>
                    <a:pt x="4120" y="488"/>
                  </a:cubicBezTo>
                  <a:lnTo>
                    <a:pt x="2418" y="1477"/>
                  </a:lnTo>
                  <a:cubicBezTo>
                    <a:pt x="2251" y="1560"/>
                    <a:pt x="2001" y="1560"/>
                    <a:pt x="1834" y="1477"/>
                  </a:cubicBezTo>
                  <a:lnTo>
                    <a:pt x="120" y="488"/>
                  </a:lnTo>
                  <a:cubicBezTo>
                    <a:pt x="48" y="453"/>
                    <a:pt x="1" y="393"/>
                    <a:pt x="1" y="334"/>
                  </a:cubicBezTo>
                  <a:lnTo>
                    <a:pt x="1" y="0"/>
                  </a:lnTo>
                  <a:cubicBezTo>
                    <a:pt x="1" y="60"/>
                    <a:pt x="48" y="119"/>
                    <a:pt x="120" y="167"/>
                  </a:cubicBezTo>
                  <a:lnTo>
                    <a:pt x="1834" y="1143"/>
                  </a:lnTo>
                  <a:cubicBezTo>
                    <a:pt x="2001" y="1238"/>
                    <a:pt x="2251" y="1238"/>
                    <a:pt x="2418" y="1143"/>
                  </a:cubicBezTo>
                  <a:lnTo>
                    <a:pt x="4120" y="167"/>
                  </a:lnTo>
                  <a:cubicBezTo>
                    <a:pt x="4204" y="119"/>
                    <a:pt x="4227" y="60"/>
                    <a:pt x="4227" y="0"/>
                  </a:cubicBezTo>
                  <a:close/>
                </a:path>
              </a:pathLst>
            </a:custGeom>
            <a:noFill/>
            <a:ln w="2675" cap="rnd" cmpd="sng">
              <a:solidFill>
                <a:srgbClr val="3435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723" name="Google Shape;2723;p34"/>
            <p:cNvSpPr/>
            <p:nvPr/>
          </p:nvSpPr>
          <p:spPr>
            <a:xfrm>
              <a:off x="4290100" y="3766950"/>
              <a:ext cx="105700" cy="38725"/>
            </a:xfrm>
            <a:custGeom>
              <a:avLst/>
              <a:gdLst/>
              <a:ahLst/>
              <a:cxnLst/>
              <a:rect l="l" t="t" r="r" b="b"/>
              <a:pathLst>
                <a:path w="4228" h="1549" extrusionOk="0">
                  <a:moveTo>
                    <a:pt x="1" y="1"/>
                  </a:moveTo>
                  <a:lnTo>
                    <a:pt x="1" y="334"/>
                  </a:lnTo>
                  <a:cubicBezTo>
                    <a:pt x="1" y="394"/>
                    <a:pt x="37" y="453"/>
                    <a:pt x="120" y="501"/>
                  </a:cubicBezTo>
                  <a:lnTo>
                    <a:pt x="1822" y="1477"/>
                  </a:lnTo>
                  <a:cubicBezTo>
                    <a:pt x="1906" y="1525"/>
                    <a:pt x="2010" y="1549"/>
                    <a:pt x="2114" y="1549"/>
                  </a:cubicBezTo>
                  <a:cubicBezTo>
                    <a:pt x="2218" y="1549"/>
                    <a:pt x="2323" y="1525"/>
                    <a:pt x="2406" y="1477"/>
                  </a:cubicBezTo>
                  <a:lnTo>
                    <a:pt x="4108" y="501"/>
                  </a:lnTo>
                  <a:cubicBezTo>
                    <a:pt x="4180" y="453"/>
                    <a:pt x="4228" y="394"/>
                    <a:pt x="4228" y="334"/>
                  </a:cubicBezTo>
                  <a:lnTo>
                    <a:pt x="4228" y="1"/>
                  </a:lnTo>
                  <a:cubicBezTo>
                    <a:pt x="4228" y="61"/>
                    <a:pt x="4180" y="120"/>
                    <a:pt x="4108" y="168"/>
                  </a:cubicBezTo>
                  <a:lnTo>
                    <a:pt x="2406" y="1156"/>
                  </a:lnTo>
                  <a:cubicBezTo>
                    <a:pt x="2323" y="1198"/>
                    <a:pt x="2218" y="1218"/>
                    <a:pt x="2114" y="1218"/>
                  </a:cubicBezTo>
                  <a:cubicBezTo>
                    <a:pt x="2010" y="1218"/>
                    <a:pt x="1906" y="1198"/>
                    <a:pt x="1822" y="1156"/>
                  </a:cubicBezTo>
                  <a:lnTo>
                    <a:pt x="120" y="168"/>
                  </a:lnTo>
                  <a:cubicBezTo>
                    <a:pt x="37" y="120"/>
                    <a:pt x="1" y="61"/>
                    <a:pt x="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724" name="Google Shape;2724;p34"/>
            <p:cNvSpPr/>
            <p:nvPr/>
          </p:nvSpPr>
          <p:spPr>
            <a:xfrm>
              <a:off x="4290100" y="3766950"/>
              <a:ext cx="105700" cy="39325"/>
            </a:xfrm>
            <a:custGeom>
              <a:avLst/>
              <a:gdLst/>
              <a:ahLst/>
              <a:cxnLst/>
              <a:rect l="l" t="t" r="r" b="b"/>
              <a:pathLst>
                <a:path w="4228" h="1573" fill="none" extrusionOk="0">
                  <a:moveTo>
                    <a:pt x="120" y="501"/>
                  </a:moveTo>
                  <a:cubicBezTo>
                    <a:pt x="37" y="453"/>
                    <a:pt x="1" y="394"/>
                    <a:pt x="1" y="334"/>
                  </a:cubicBezTo>
                  <a:lnTo>
                    <a:pt x="1" y="1"/>
                  </a:lnTo>
                  <a:cubicBezTo>
                    <a:pt x="1" y="61"/>
                    <a:pt x="37" y="120"/>
                    <a:pt x="120" y="168"/>
                  </a:cubicBezTo>
                  <a:lnTo>
                    <a:pt x="1822" y="1156"/>
                  </a:lnTo>
                  <a:cubicBezTo>
                    <a:pt x="1989" y="1239"/>
                    <a:pt x="2239" y="1239"/>
                    <a:pt x="2406" y="1156"/>
                  </a:cubicBezTo>
                  <a:lnTo>
                    <a:pt x="4108" y="168"/>
                  </a:lnTo>
                  <a:cubicBezTo>
                    <a:pt x="4180" y="120"/>
                    <a:pt x="4228" y="61"/>
                    <a:pt x="4228" y="1"/>
                  </a:cubicBezTo>
                  <a:lnTo>
                    <a:pt x="4228" y="334"/>
                  </a:lnTo>
                  <a:cubicBezTo>
                    <a:pt x="4228" y="394"/>
                    <a:pt x="4180" y="453"/>
                    <a:pt x="4108" y="501"/>
                  </a:cubicBezTo>
                  <a:lnTo>
                    <a:pt x="2406" y="1477"/>
                  </a:lnTo>
                  <a:cubicBezTo>
                    <a:pt x="2239" y="1573"/>
                    <a:pt x="1989" y="1573"/>
                    <a:pt x="1822" y="1477"/>
                  </a:cubicBezTo>
                  <a:close/>
                </a:path>
              </a:pathLst>
            </a:custGeom>
            <a:noFill/>
            <a:ln w="2675" cap="rnd" cmpd="sng">
              <a:solidFill>
                <a:srgbClr val="3435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725" name="Google Shape;2725;p34"/>
            <p:cNvSpPr/>
            <p:nvPr/>
          </p:nvSpPr>
          <p:spPr>
            <a:xfrm>
              <a:off x="4197250" y="3877975"/>
              <a:ext cx="255400" cy="83975"/>
            </a:xfrm>
            <a:custGeom>
              <a:avLst/>
              <a:gdLst/>
              <a:ahLst/>
              <a:cxnLst/>
              <a:rect l="l" t="t" r="r" b="b"/>
              <a:pathLst>
                <a:path w="10216" h="3359" extrusionOk="0">
                  <a:moveTo>
                    <a:pt x="0" y="1"/>
                  </a:moveTo>
                  <a:lnTo>
                    <a:pt x="0" y="322"/>
                  </a:lnTo>
                  <a:cubicBezTo>
                    <a:pt x="0" y="382"/>
                    <a:pt x="48" y="442"/>
                    <a:pt x="119" y="489"/>
                  </a:cubicBezTo>
                  <a:lnTo>
                    <a:pt x="4977" y="3287"/>
                  </a:lnTo>
                  <a:cubicBezTo>
                    <a:pt x="5060" y="3335"/>
                    <a:pt x="5164" y="3359"/>
                    <a:pt x="5269" y="3359"/>
                  </a:cubicBezTo>
                  <a:cubicBezTo>
                    <a:pt x="5373" y="3359"/>
                    <a:pt x="5477" y="3335"/>
                    <a:pt x="5560" y="3287"/>
                  </a:cubicBezTo>
                  <a:lnTo>
                    <a:pt x="10097" y="656"/>
                  </a:lnTo>
                  <a:cubicBezTo>
                    <a:pt x="10168" y="608"/>
                    <a:pt x="10216" y="549"/>
                    <a:pt x="10216" y="489"/>
                  </a:cubicBezTo>
                  <a:lnTo>
                    <a:pt x="10216" y="168"/>
                  </a:lnTo>
                  <a:cubicBezTo>
                    <a:pt x="10216" y="227"/>
                    <a:pt x="10168" y="287"/>
                    <a:pt x="10097" y="322"/>
                  </a:cubicBezTo>
                  <a:lnTo>
                    <a:pt x="5560" y="2966"/>
                  </a:lnTo>
                  <a:cubicBezTo>
                    <a:pt x="5477" y="3007"/>
                    <a:pt x="5370" y="3028"/>
                    <a:pt x="5264" y="3028"/>
                  </a:cubicBezTo>
                  <a:cubicBezTo>
                    <a:pt x="5158" y="3028"/>
                    <a:pt x="5054" y="3007"/>
                    <a:pt x="4977" y="2966"/>
                  </a:cubicBezTo>
                  <a:lnTo>
                    <a:pt x="119" y="168"/>
                  </a:lnTo>
                  <a:cubicBezTo>
                    <a:pt x="48" y="120"/>
                    <a:pt x="0" y="61"/>
                    <a:pt x="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726" name="Google Shape;2726;p34"/>
            <p:cNvSpPr/>
            <p:nvPr/>
          </p:nvSpPr>
          <p:spPr>
            <a:xfrm>
              <a:off x="4197250" y="3877975"/>
              <a:ext cx="255400" cy="84575"/>
            </a:xfrm>
            <a:custGeom>
              <a:avLst/>
              <a:gdLst/>
              <a:ahLst/>
              <a:cxnLst/>
              <a:rect l="l" t="t" r="r" b="b"/>
              <a:pathLst>
                <a:path w="10216" h="3383" fill="none" extrusionOk="0">
                  <a:moveTo>
                    <a:pt x="10216" y="168"/>
                  </a:moveTo>
                  <a:lnTo>
                    <a:pt x="10216" y="489"/>
                  </a:lnTo>
                  <a:cubicBezTo>
                    <a:pt x="10216" y="549"/>
                    <a:pt x="10168" y="608"/>
                    <a:pt x="10097" y="656"/>
                  </a:cubicBezTo>
                  <a:lnTo>
                    <a:pt x="5560" y="3287"/>
                  </a:lnTo>
                  <a:cubicBezTo>
                    <a:pt x="5394" y="3382"/>
                    <a:pt x="5144" y="3382"/>
                    <a:pt x="4977" y="3287"/>
                  </a:cubicBezTo>
                  <a:lnTo>
                    <a:pt x="119" y="489"/>
                  </a:lnTo>
                  <a:cubicBezTo>
                    <a:pt x="48" y="442"/>
                    <a:pt x="0" y="382"/>
                    <a:pt x="0" y="322"/>
                  </a:cubicBezTo>
                  <a:lnTo>
                    <a:pt x="0" y="1"/>
                  </a:lnTo>
                  <a:cubicBezTo>
                    <a:pt x="0" y="61"/>
                    <a:pt x="48" y="120"/>
                    <a:pt x="119" y="168"/>
                  </a:cubicBezTo>
                  <a:lnTo>
                    <a:pt x="4977" y="2966"/>
                  </a:lnTo>
                  <a:cubicBezTo>
                    <a:pt x="5132" y="3049"/>
                    <a:pt x="5394" y="3049"/>
                    <a:pt x="5560" y="2966"/>
                  </a:cubicBezTo>
                  <a:lnTo>
                    <a:pt x="10097" y="322"/>
                  </a:lnTo>
                  <a:cubicBezTo>
                    <a:pt x="10168" y="287"/>
                    <a:pt x="10216" y="227"/>
                    <a:pt x="10216" y="168"/>
                  </a:cubicBezTo>
                  <a:close/>
                </a:path>
              </a:pathLst>
            </a:custGeom>
            <a:noFill/>
            <a:ln w="2675" cap="rnd" cmpd="sng">
              <a:solidFill>
                <a:srgbClr val="3435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727" name="Google Shape;2727;p34"/>
            <p:cNvSpPr/>
            <p:nvPr/>
          </p:nvSpPr>
          <p:spPr>
            <a:xfrm>
              <a:off x="4363925" y="3720225"/>
              <a:ext cx="88425" cy="38500"/>
            </a:xfrm>
            <a:custGeom>
              <a:avLst/>
              <a:gdLst/>
              <a:ahLst/>
              <a:cxnLst/>
              <a:rect l="l" t="t" r="r" b="b"/>
              <a:pathLst>
                <a:path w="3537" h="1540" extrusionOk="0">
                  <a:moveTo>
                    <a:pt x="1" y="1"/>
                  </a:moveTo>
                  <a:lnTo>
                    <a:pt x="1" y="322"/>
                  </a:lnTo>
                  <a:cubicBezTo>
                    <a:pt x="1" y="382"/>
                    <a:pt x="48" y="441"/>
                    <a:pt x="120" y="489"/>
                  </a:cubicBezTo>
                  <a:lnTo>
                    <a:pt x="1834" y="1477"/>
                  </a:lnTo>
                  <a:cubicBezTo>
                    <a:pt x="1917" y="1519"/>
                    <a:pt x="2022" y="1540"/>
                    <a:pt x="2126" y="1540"/>
                  </a:cubicBezTo>
                  <a:cubicBezTo>
                    <a:pt x="2230" y="1540"/>
                    <a:pt x="2334" y="1519"/>
                    <a:pt x="2418" y="1477"/>
                  </a:cubicBezTo>
                  <a:lnTo>
                    <a:pt x="3418" y="894"/>
                  </a:lnTo>
                  <a:cubicBezTo>
                    <a:pt x="3489" y="846"/>
                    <a:pt x="3537" y="787"/>
                    <a:pt x="3537" y="727"/>
                  </a:cubicBezTo>
                  <a:lnTo>
                    <a:pt x="3537" y="406"/>
                  </a:lnTo>
                  <a:cubicBezTo>
                    <a:pt x="3537" y="465"/>
                    <a:pt x="3489" y="525"/>
                    <a:pt x="3418" y="560"/>
                  </a:cubicBezTo>
                  <a:lnTo>
                    <a:pt x="2418" y="1144"/>
                  </a:lnTo>
                  <a:cubicBezTo>
                    <a:pt x="2334" y="1191"/>
                    <a:pt x="2230" y="1215"/>
                    <a:pt x="2126" y="1215"/>
                  </a:cubicBezTo>
                  <a:cubicBezTo>
                    <a:pt x="2022" y="1215"/>
                    <a:pt x="1917" y="1191"/>
                    <a:pt x="1834" y="1144"/>
                  </a:cubicBezTo>
                  <a:lnTo>
                    <a:pt x="120" y="167"/>
                  </a:lnTo>
                  <a:cubicBezTo>
                    <a:pt x="36" y="120"/>
                    <a:pt x="1" y="60"/>
                    <a:pt x="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728" name="Google Shape;2728;p34"/>
            <p:cNvSpPr/>
            <p:nvPr/>
          </p:nvSpPr>
          <p:spPr>
            <a:xfrm>
              <a:off x="4363925" y="3720225"/>
              <a:ext cx="88425" cy="39025"/>
            </a:xfrm>
            <a:custGeom>
              <a:avLst/>
              <a:gdLst/>
              <a:ahLst/>
              <a:cxnLst/>
              <a:rect l="l" t="t" r="r" b="b"/>
              <a:pathLst>
                <a:path w="3537" h="1561" fill="none" extrusionOk="0">
                  <a:moveTo>
                    <a:pt x="120" y="167"/>
                  </a:moveTo>
                  <a:lnTo>
                    <a:pt x="1834" y="1144"/>
                  </a:lnTo>
                  <a:cubicBezTo>
                    <a:pt x="2001" y="1239"/>
                    <a:pt x="2251" y="1239"/>
                    <a:pt x="2418" y="1144"/>
                  </a:cubicBezTo>
                  <a:lnTo>
                    <a:pt x="3418" y="560"/>
                  </a:lnTo>
                  <a:cubicBezTo>
                    <a:pt x="3489" y="525"/>
                    <a:pt x="3537" y="465"/>
                    <a:pt x="3537" y="406"/>
                  </a:cubicBezTo>
                  <a:lnTo>
                    <a:pt x="3537" y="727"/>
                  </a:lnTo>
                  <a:cubicBezTo>
                    <a:pt x="3537" y="787"/>
                    <a:pt x="3489" y="846"/>
                    <a:pt x="3418" y="894"/>
                  </a:cubicBezTo>
                  <a:lnTo>
                    <a:pt x="2418" y="1477"/>
                  </a:lnTo>
                  <a:cubicBezTo>
                    <a:pt x="2251" y="1560"/>
                    <a:pt x="2001" y="1560"/>
                    <a:pt x="1834" y="1477"/>
                  </a:cubicBezTo>
                  <a:lnTo>
                    <a:pt x="120" y="489"/>
                  </a:lnTo>
                  <a:cubicBezTo>
                    <a:pt x="48" y="441"/>
                    <a:pt x="1" y="382"/>
                    <a:pt x="1" y="322"/>
                  </a:cubicBezTo>
                  <a:lnTo>
                    <a:pt x="1" y="1"/>
                  </a:lnTo>
                  <a:cubicBezTo>
                    <a:pt x="1" y="60"/>
                    <a:pt x="36" y="120"/>
                    <a:pt x="120" y="167"/>
                  </a:cubicBezTo>
                  <a:close/>
                </a:path>
              </a:pathLst>
            </a:custGeom>
            <a:noFill/>
            <a:ln w="2675" cap="rnd" cmpd="sng">
              <a:solidFill>
                <a:srgbClr val="3435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729" name="Google Shape;2729;p34"/>
            <p:cNvSpPr/>
            <p:nvPr/>
          </p:nvSpPr>
          <p:spPr>
            <a:xfrm>
              <a:off x="4429950" y="3758025"/>
              <a:ext cx="88175" cy="38725"/>
            </a:xfrm>
            <a:custGeom>
              <a:avLst/>
              <a:gdLst/>
              <a:ahLst/>
              <a:cxnLst/>
              <a:rect l="l" t="t" r="r" b="b"/>
              <a:pathLst>
                <a:path w="3527" h="1549" extrusionOk="0">
                  <a:moveTo>
                    <a:pt x="3" y="1"/>
                  </a:moveTo>
                  <a:cubicBezTo>
                    <a:pt x="0" y="13"/>
                    <a:pt x="0" y="25"/>
                    <a:pt x="3" y="37"/>
                  </a:cubicBezTo>
                  <a:lnTo>
                    <a:pt x="3" y="37"/>
                  </a:lnTo>
                  <a:lnTo>
                    <a:pt x="3" y="1"/>
                  </a:lnTo>
                  <a:close/>
                  <a:moveTo>
                    <a:pt x="3" y="37"/>
                  </a:moveTo>
                  <a:lnTo>
                    <a:pt x="3" y="334"/>
                  </a:lnTo>
                  <a:cubicBezTo>
                    <a:pt x="3" y="394"/>
                    <a:pt x="38" y="453"/>
                    <a:pt x="122" y="501"/>
                  </a:cubicBezTo>
                  <a:lnTo>
                    <a:pt x="1824" y="1477"/>
                  </a:lnTo>
                  <a:cubicBezTo>
                    <a:pt x="1908" y="1525"/>
                    <a:pt x="2012" y="1549"/>
                    <a:pt x="2116" y="1549"/>
                  </a:cubicBezTo>
                  <a:cubicBezTo>
                    <a:pt x="2220" y="1549"/>
                    <a:pt x="2324" y="1525"/>
                    <a:pt x="2408" y="1477"/>
                  </a:cubicBezTo>
                  <a:lnTo>
                    <a:pt x="3408" y="894"/>
                  </a:lnTo>
                  <a:cubicBezTo>
                    <a:pt x="3479" y="858"/>
                    <a:pt x="3527" y="799"/>
                    <a:pt x="3527" y="739"/>
                  </a:cubicBezTo>
                  <a:lnTo>
                    <a:pt x="3527" y="406"/>
                  </a:lnTo>
                  <a:cubicBezTo>
                    <a:pt x="3527" y="465"/>
                    <a:pt x="3479" y="525"/>
                    <a:pt x="3408" y="572"/>
                  </a:cubicBezTo>
                  <a:lnTo>
                    <a:pt x="2408" y="1156"/>
                  </a:lnTo>
                  <a:cubicBezTo>
                    <a:pt x="2324" y="1197"/>
                    <a:pt x="2220" y="1218"/>
                    <a:pt x="2116" y="1218"/>
                  </a:cubicBezTo>
                  <a:cubicBezTo>
                    <a:pt x="2012" y="1218"/>
                    <a:pt x="1908" y="1197"/>
                    <a:pt x="1824" y="1156"/>
                  </a:cubicBezTo>
                  <a:lnTo>
                    <a:pt x="122" y="167"/>
                  </a:lnTo>
                  <a:cubicBezTo>
                    <a:pt x="56" y="130"/>
                    <a:pt x="12" y="84"/>
                    <a:pt x="3" y="3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730" name="Google Shape;2730;p34"/>
            <p:cNvSpPr/>
            <p:nvPr/>
          </p:nvSpPr>
          <p:spPr>
            <a:xfrm>
              <a:off x="4429700" y="3758025"/>
              <a:ext cx="88425" cy="39325"/>
            </a:xfrm>
            <a:custGeom>
              <a:avLst/>
              <a:gdLst/>
              <a:ahLst/>
              <a:cxnLst/>
              <a:rect l="l" t="t" r="r" b="b"/>
              <a:pathLst>
                <a:path w="3537" h="1573" fill="none" extrusionOk="0">
                  <a:moveTo>
                    <a:pt x="132" y="167"/>
                  </a:moveTo>
                  <a:lnTo>
                    <a:pt x="1834" y="1156"/>
                  </a:lnTo>
                  <a:cubicBezTo>
                    <a:pt x="2001" y="1239"/>
                    <a:pt x="2251" y="1239"/>
                    <a:pt x="2418" y="1156"/>
                  </a:cubicBezTo>
                  <a:lnTo>
                    <a:pt x="3418" y="572"/>
                  </a:lnTo>
                  <a:cubicBezTo>
                    <a:pt x="3489" y="525"/>
                    <a:pt x="3537" y="465"/>
                    <a:pt x="3537" y="406"/>
                  </a:cubicBezTo>
                  <a:lnTo>
                    <a:pt x="3537" y="739"/>
                  </a:lnTo>
                  <a:cubicBezTo>
                    <a:pt x="3537" y="799"/>
                    <a:pt x="3489" y="858"/>
                    <a:pt x="3418" y="894"/>
                  </a:cubicBezTo>
                  <a:lnTo>
                    <a:pt x="2418" y="1477"/>
                  </a:lnTo>
                  <a:cubicBezTo>
                    <a:pt x="2251" y="1572"/>
                    <a:pt x="2001" y="1572"/>
                    <a:pt x="1834" y="1477"/>
                  </a:cubicBezTo>
                  <a:lnTo>
                    <a:pt x="132" y="501"/>
                  </a:lnTo>
                  <a:cubicBezTo>
                    <a:pt x="48" y="453"/>
                    <a:pt x="13" y="394"/>
                    <a:pt x="13" y="334"/>
                  </a:cubicBezTo>
                  <a:lnTo>
                    <a:pt x="13" y="1"/>
                  </a:lnTo>
                  <a:cubicBezTo>
                    <a:pt x="1" y="60"/>
                    <a:pt x="48" y="120"/>
                    <a:pt x="132" y="167"/>
                  </a:cubicBezTo>
                  <a:close/>
                </a:path>
              </a:pathLst>
            </a:custGeom>
            <a:noFill/>
            <a:ln w="2675" cap="rnd" cmpd="sng">
              <a:solidFill>
                <a:srgbClr val="3435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731" name="Google Shape;2731;p34"/>
            <p:cNvSpPr/>
            <p:nvPr/>
          </p:nvSpPr>
          <p:spPr>
            <a:xfrm>
              <a:off x="4296350" y="3681225"/>
              <a:ext cx="88150" cy="38425"/>
            </a:xfrm>
            <a:custGeom>
              <a:avLst/>
              <a:gdLst/>
              <a:ahLst/>
              <a:cxnLst/>
              <a:rect l="l" t="t" r="r" b="b"/>
              <a:pathLst>
                <a:path w="3526" h="1537" extrusionOk="0">
                  <a:moveTo>
                    <a:pt x="1" y="1"/>
                  </a:moveTo>
                  <a:lnTo>
                    <a:pt x="1" y="322"/>
                  </a:lnTo>
                  <a:cubicBezTo>
                    <a:pt x="1" y="382"/>
                    <a:pt x="48" y="442"/>
                    <a:pt x="120" y="489"/>
                  </a:cubicBezTo>
                  <a:lnTo>
                    <a:pt x="1834" y="1465"/>
                  </a:lnTo>
                  <a:cubicBezTo>
                    <a:pt x="1912" y="1513"/>
                    <a:pt x="2016" y="1537"/>
                    <a:pt x="2120" y="1537"/>
                  </a:cubicBezTo>
                  <a:cubicBezTo>
                    <a:pt x="2224" y="1537"/>
                    <a:pt x="2328" y="1513"/>
                    <a:pt x="2406" y="1465"/>
                  </a:cubicBezTo>
                  <a:lnTo>
                    <a:pt x="3406" y="894"/>
                  </a:lnTo>
                  <a:cubicBezTo>
                    <a:pt x="3477" y="846"/>
                    <a:pt x="3525" y="787"/>
                    <a:pt x="3525" y="727"/>
                  </a:cubicBezTo>
                  <a:lnTo>
                    <a:pt x="3525" y="394"/>
                  </a:lnTo>
                  <a:cubicBezTo>
                    <a:pt x="3525" y="453"/>
                    <a:pt x="3477" y="513"/>
                    <a:pt x="3406" y="561"/>
                  </a:cubicBezTo>
                  <a:lnTo>
                    <a:pt x="2406" y="1144"/>
                  </a:lnTo>
                  <a:cubicBezTo>
                    <a:pt x="2328" y="1186"/>
                    <a:pt x="2224" y="1206"/>
                    <a:pt x="2120" y="1206"/>
                  </a:cubicBezTo>
                  <a:cubicBezTo>
                    <a:pt x="2016" y="1206"/>
                    <a:pt x="1912" y="1186"/>
                    <a:pt x="1834" y="1144"/>
                  </a:cubicBezTo>
                  <a:lnTo>
                    <a:pt x="120" y="156"/>
                  </a:lnTo>
                  <a:cubicBezTo>
                    <a:pt x="48" y="108"/>
                    <a:pt x="1" y="61"/>
                    <a:pt x="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732" name="Google Shape;2732;p34"/>
            <p:cNvSpPr/>
            <p:nvPr/>
          </p:nvSpPr>
          <p:spPr>
            <a:xfrm>
              <a:off x="4296350" y="3681225"/>
              <a:ext cx="88150" cy="39025"/>
            </a:xfrm>
            <a:custGeom>
              <a:avLst/>
              <a:gdLst/>
              <a:ahLst/>
              <a:cxnLst/>
              <a:rect l="l" t="t" r="r" b="b"/>
              <a:pathLst>
                <a:path w="3526" h="1561" fill="none" extrusionOk="0">
                  <a:moveTo>
                    <a:pt x="1" y="322"/>
                  </a:moveTo>
                  <a:lnTo>
                    <a:pt x="1" y="1"/>
                  </a:lnTo>
                  <a:cubicBezTo>
                    <a:pt x="1" y="61"/>
                    <a:pt x="48" y="108"/>
                    <a:pt x="120" y="156"/>
                  </a:cubicBezTo>
                  <a:lnTo>
                    <a:pt x="1834" y="1144"/>
                  </a:lnTo>
                  <a:cubicBezTo>
                    <a:pt x="1989" y="1227"/>
                    <a:pt x="2251" y="1227"/>
                    <a:pt x="2406" y="1144"/>
                  </a:cubicBezTo>
                  <a:lnTo>
                    <a:pt x="3406" y="561"/>
                  </a:lnTo>
                  <a:cubicBezTo>
                    <a:pt x="3477" y="513"/>
                    <a:pt x="3525" y="453"/>
                    <a:pt x="3525" y="394"/>
                  </a:cubicBezTo>
                  <a:lnTo>
                    <a:pt x="3525" y="727"/>
                  </a:lnTo>
                  <a:cubicBezTo>
                    <a:pt x="3525" y="787"/>
                    <a:pt x="3477" y="846"/>
                    <a:pt x="3406" y="894"/>
                  </a:cubicBezTo>
                  <a:lnTo>
                    <a:pt x="2406" y="1465"/>
                  </a:lnTo>
                  <a:cubicBezTo>
                    <a:pt x="2251" y="1561"/>
                    <a:pt x="1989" y="1561"/>
                    <a:pt x="1834" y="1465"/>
                  </a:cubicBezTo>
                  <a:lnTo>
                    <a:pt x="120" y="489"/>
                  </a:lnTo>
                  <a:cubicBezTo>
                    <a:pt x="48" y="442"/>
                    <a:pt x="1" y="382"/>
                    <a:pt x="1" y="322"/>
                  </a:cubicBezTo>
                  <a:close/>
                </a:path>
              </a:pathLst>
            </a:custGeom>
            <a:noFill/>
            <a:ln w="2675" cap="rnd" cmpd="sng">
              <a:solidFill>
                <a:srgbClr val="3435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733" name="Google Shape;2733;p34"/>
            <p:cNvSpPr/>
            <p:nvPr/>
          </p:nvSpPr>
          <p:spPr>
            <a:xfrm>
              <a:off x="4259750" y="3831850"/>
              <a:ext cx="105700" cy="38500"/>
            </a:xfrm>
            <a:custGeom>
              <a:avLst/>
              <a:gdLst/>
              <a:ahLst/>
              <a:cxnLst/>
              <a:rect l="l" t="t" r="r" b="b"/>
              <a:pathLst>
                <a:path w="4228" h="1540" extrusionOk="0">
                  <a:moveTo>
                    <a:pt x="0" y="1"/>
                  </a:moveTo>
                  <a:lnTo>
                    <a:pt x="0" y="322"/>
                  </a:lnTo>
                  <a:cubicBezTo>
                    <a:pt x="0" y="382"/>
                    <a:pt x="48" y="441"/>
                    <a:pt x="119" y="489"/>
                  </a:cubicBezTo>
                  <a:lnTo>
                    <a:pt x="1834" y="1477"/>
                  </a:lnTo>
                  <a:cubicBezTo>
                    <a:pt x="1917" y="1519"/>
                    <a:pt x="2021" y="1539"/>
                    <a:pt x="2126" y="1539"/>
                  </a:cubicBezTo>
                  <a:cubicBezTo>
                    <a:pt x="2230" y="1539"/>
                    <a:pt x="2334" y="1519"/>
                    <a:pt x="2417" y="1477"/>
                  </a:cubicBezTo>
                  <a:lnTo>
                    <a:pt x="4108" y="489"/>
                  </a:lnTo>
                  <a:cubicBezTo>
                    <a:pt x="4191" y="441"/>
                    <a:pt x="4227" y="382"/>
                    <a:pt x="4227" y="322"/>
                  </a:cubicBezTo>
                  <a:lnTo>
                    <a:pt x="4227" y="1"/>
                  </a:lnTo>
                  <a:cubicBezTo>
                    <a:pt x="4227" y="60"/>
                    <a:pt x="4191" y="120"/>
                    <a:pt x="4108" y="167"/>
                  </a:cubicBezTo>
                  <a:lnTo>
                    <a:pt x="2417" y="1144"/>
                  </a:lnTo>
                  <a:cubicBezTo>
                    <a:pt x="2334" y="1191"/>
                    <a:pt x="2230" y="1215"/>
                    <a:pt x="2126" y="1215"/>
                  </a:cubicBezTo>
                  <a:cubicBezTo>
                    <a:pt x="2021" y="1215"/>
                    <a:pt x="1917" y="1191"/>
                    <a:pt x="1834" y="1144"/>
                  </a:cubicBezTo>
                  <a:lnTo>
                    <a:pt x="119" y="167"/>
                  </a:lnTo>
                  <a:cubicBezTo>
                    <a:pt x="48" y="120"/>
                    <a:pt x="0" y="60"/>
                    <a:pt x="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734" name="Google Shape;2734;p34"/>
            <p:cNvSpPr/>
            <p:nvPr/>
          </p:nvSpPr>
          <p:spPr>
            <a:xfrm>
              <a:off x="4259750" y="3831850"/>
              <a:ext cx="105700" cy="39025"/>
            </a:xfrm>
            <a:custGeom>
              <a:avLst/>
              <a:gdLst/>
              <a:ahLst/>
              <a:cxnLst/>
              <a:rect l="l" t="t" r="r" b="b"/>
              <a:pathLst>
                <a:path w="4228" h="1561" fill="none" extrusionOk="0">
                  <a:moveTo>
                    <a:pt x="0" y="322"/>
                  </a:moveTo>
                  <a:lnTo>
                    <a:pt x="0" y="1"/>
                  </a:lnTo>
                  <a:cubicBezTo>
                    <a:pt x="0" y="60"/>
                    <a:pt x="48" y="120"/>
                    <a:pt x="119" y="167"/>
                  </a:cubicBezTo>
                  <a:lnTo>
                    <a:pt x="1834" y="1144"/>
                  </a:lnTo>
                  <a:cubicBezTo>
                    <a:pt x="2001" y="1239"/>
                    <a:pt x="2251" y="1239"/>
                    <a:pt x="2417" y="1144"/>
                  </a:cubicBezTo>
                  <a:lnTo>
                    <a:pt x="4108" y="167"/>
                  </a:lnTo>
                  <a:cubicBezTo>
                    <a:pt x="4191" y="120"/>
                    <a:pt x="4227" y="60"/>
                    <a:pt x="4227" y="1"/>
                  </a:cubicBezTo>
                  <a:lnTo>
                    <a:pt x="4227" y="322"/>
                  </a:lnTo>
                  <a:cubicBezTo>
                    <a:pt x="4227" y="382"/>
                    <a:pt x="4191" y="441"/>
                    <a:pt x="4108" y="489"/>
                  </a:cubicBezTo>
                  <a:lnTo>
                    <a:pt x="2417" y="1477"/>
                  </a:lnTo>
                  <a:cubicBezTo>
                    <a:pt x="2251" y="1560"/>
                    <a:pt x="2001" y="1560"/>
                    <a:pt x="1834" y="1477"/>
                  </a:cubicBezTo>
                  <a:lnTo>
                    <a:pt x="119" y="489"/>
                  </a:lnTo>
                  <a:cubicBezTo>
                    <a:pt x="48" y="441"/>
                    <a:pt x="0" y="382"/>
                    <a:pt x="0" y="322"/>
                  </a:cubicBezTo>
                  <a:close/>
                </a:path>
              </a:pathLst>
            </a:custGeom>
            <a:noFill/>
            <a:ln w="2675" cap="rnd" cmpd="sng">
              <a:solidFill>
                <a:srgbClr val="3435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735" name="Google Shape;2735;p34"/>
            <p:cNvSpPr/>
            <p:nvPr/>
          </p:nvSpPr>
          <p:spPr>
            <a:xfrm>
              <a:off x="4355000" y="3804475"/>
              <a:ext cx="105700" cy="38700"/>
            </a:xfrm>
            <a:custGeom>
              <a:avLst/>
              <a:gdLst/>
              <a:ahLst/>
              <a:cxnLst/>
              <a:rect l="l" t="t" r="r" b="b"/>
              <a:pathLst>
                <a:path w="4228" h="1548" extrusionOk="0">
                  <a:moveTo>
                    <a:pt x="0" y="0"/>
                  </a:moveTo>
                  <a:lnTo>
                    <a:pt x="0" y="334"/>
                  </a:lnTo>
                  <a:cubicBezTo>
                    <a:pt x="0" y="393"/>
                    <a:pt x="48" y="453"/>
                    <a:pt x="119" y="500"/>
                  </a:cubicBezTo>
                  <a:lnTo>
                    <a:pt x="1834" y="1477"/>
                  </a:lnTo>
                  <a:cubicBezTo>
                    <a:pt x="1917" y="1524"/>
                    <a:pt x="2024" y="1548"/>
                    <a:pt x="2130" y="1548"/>
                  </a:cubicBezTo>
                  <a:cubicBezTo>
                    <a:pt x="2236" y="1548"/>
                    <a:pt x="2340" y="1524"/>
                    <a:pt x="2417" y="1477"/>
                  </a:cubicBezTo>
                  <a:lnTo>
                    <a:pt x="4108" y="500"/>
                  </a:lnTo>
                  <a:cubicBezTo>
                    <a:pt x="4191" y="453"/>
                    <a:pt x="4227" y="393"/>
                    <a:pt x="4227" y="334"/>
                  </a:cubicBezTo>
                  <a:lnTo>
                    <a:pt x="4227" y="0"/>
                  </a:lnTo>
                  <a:cubicBezTo>
                    <a:pt x="4227" y="60"/>
                    <a:pt x="4191" y="131"/>
                    <a:pt x="4108" y="167"/>
                  </a:cubicBezTo>
                  <a:lnTo>
                    <a:pt x="2417" y="1155"/>
                  </a:lnTo>
                  <a:cubicBezTo>
                    <a:pt x="2334" y="1197"/>
                    <a:pt x="2230" y="1218"/>
                    <a:pt x="2126" y="1218"/>
                  </a:cubicBezTo>
                  <a:cubicBezTo>
                    <a:pt x="2021" y="1218"/>
                    <a:pt x="1917" y="1197"/>
                    <a:pt x="1834" y="1155"/>
                  </a:cubicBezTo>
                  <a:lnTo>
                    <a:pt x="119" y="167"/>
                  </a:lnTo>
                  <a:cubicBezTo>
                    <a:pt x="48" y="119"/>
                    <a:pt x="0" y="60"/>
                    <a:pt x="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736" name="Google Shape;2736;p34"/>
            <p:cNvSpPr/>
            <p:nvPr/>
          </p:nvSpPr>
          <p:spPr>
            <a:xfrm>
              <a:off x="4355000" y="3804475"/>
              <a:ext cx="105700" cy="39300"/>
            </a:xfrm>
            <a:custGeom>
              <a:avLst/>
              <a:gdLst/>
              <a:ahLst/>
              <a:cxnLst/>
              <a:rect l="l" t="t" r="r" b="b"/>
              <a:pathLst>
                <a:path w="4228" h="1572" fill="none" extrusionOk="0">
                  <a:moveTo>
                    <a:pt x="1834" y="1477"/>
                  </a:moveTo>
                  <a:lnTo>
                    <a:pt x="119" y="500"/>
                  </a:lnTo>
                  <a:cubicBezTo>
                    <a:pt x="48" y="453"/>
                    <a:pt x="0" y="393"/>
                    <a:pt x="0" y="334"/>
                  </a:cubicBezTo>
                  <a:lnTo>
                    <a:pt x="0" y="0"/>
                  </a:lnTo>
                  <a:cubicBezTo>
                    <a:pt x="0" y="60"/>
                    <a:pt x="48" y="119"/>
                    <a:pt x="119" y="167"/>
                  </a:cubicBezTo>
                  <a:lnTo>
                    <a:pt x="1834" y="1155"/>
                  </a:lnTo>
                  <a:cubicBezTo>
                    <a:pt x="2001" y="1238"/>
                    <a:pt x="2251" y="1238"/>
                    <a:pt x="2417" y="1155"/>
                  </a:cubicBezTo>
                  <a:lnTo>
                    <a:pt x="4108" y="167"/>
                  </a:lnTo>
                  <a:cubicBezTo>
                    <a:pt x="4191" y="131"/>
                    <a:pt x="4227" y="60"/>
                    <a:pt x="4227" y="0"/>
                  </a:cubicBezTo>
                  <a:lnTo>
                    <a:pt x="4227" y="334"/>
                  </a:lnTo>
                  <a:cubicBezTo>
                    <a:pt x="4227" y="393"/>
                    <a:pt x="4191" y="453"/>
                    <a:pt x="4108" y="500"/>
                  </a:cubicBezTo>
                  <a:lnTo>
                    <a:pt x="2417" y="1477"/>
                  </a:lnTo>
                  <a:cubicBezTo>
                    <a:pt x="2263" y="1572"/>
                    <a:pt x="2001" y="1572"/>
                    <a:pt x="1834" y="1477"/>
                  </a:cubicBezTo>
                  <a:close/>
                </a:path>
              </a:pathLst>
            </a:custGeom>
            <a:noFill/>
            <a:ln w="2675" cap="rnd" cmpd="sng">
              <a:solidFill>
                <a:srgbClr val="3435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737" name="Google Shape;2737;p34"/>
            <p:cNvSpPr/>
            <p:nvPr/>
          </p:nvSpPr>
          <p:spPr>
            <a:xfrm>
              <a:off x="4494900" y="3796125"/>
              <a:ext cx="88425" cy="38500"/>
            </a:xfrm>
            <a:custGeom>
              <a:avLst/>
              <a:gdLst/>
              <a:ahLst/>
              <a:cxnLst/>
              <a:rect l="l" t="t" r="r" b="b"/>
              <a:pathLst>
                <a:path w="3537" h="1540" extrusionOk="0">
                  <a:moveTo>
                    <a:pt x="0" y="1"/>
                  </a:moveTo>
                  <a:lnTo>
                    <a:pt x="0" y="322"/>
                  </a:lnTo>
                  <a:cubicBezTo>
                    <a:pt x="0" y="382"/>
                    <a:pt x="48" y="441"/>
                    <a:pt x="119" y="489"/>
                  </a:cubicBezTo>
                  <a:lnTo>
                    <a:pt x="1834" y="1477"/>
                  </a:lnTo>
                  <a:cubicBezTo>
                    <a:pt x="1917" y="1519"/>
                    <a:pt x="2021" y="1540"/>
                    <a:pt x="2126" y="1540"/>
                  </a:cubicBezTo>
                  <a:cubicBezTo>
                    <a:pt x="2230" y="1540"/>
                    <a:pt x="2334" y="1519"/>
                    <a:pt x="2417" y="1477"/>
                  </a:cubicBezTo>
                  <a:lnTo>
                    <a:pt x="3417" y="894"/>
                  </a:lnTo>
                  <a:cubicBezTo>
                    <a:pt x="3489" y="846"/>
                    <a:pt x="3536" y="787"/>
                    <a:pt x="3536" y="727"/>
                  </a:cubicBezTo>
                  <a:lnTo>
                    <a:pt x="3536" y="406"/>
                  </a:lnTo>
                  <a:cubicBezTo>
                    <a:pt x="3536" y="465"/>
                    <a:pt x="3489" y="525"/>
                    <a:pt x="3417" y="560"/>
                  </a:cubicBezTo>
                  <a:lnTo>
                    <a:pt x="2417" y="1144"/>
                  </a:lnTo>
                  <a:cubicBezTo>
                    <a:pt x="2334" y="1191"/>
                    <a:pt x="2230" y="1215"/>
                    <a:pt x="2126" y="1215"/>
                  </a:cubicBezTo>
                  <a:cubicBezTo>
                    <a:pt x="2021" y="1215"/>
                    <a:pt x="1917" y="1191"/>
                    <a:pt x="1834" y="1144"/>
                  </a:cubicBezTo>
                  <a:lnTo>
                    <a:pt x="119" y="167"/>
                  </a:lnTo>
                  <a:cubicBezTo>
                    <a:pt x="48" y="120"/>
                    <a:pt x="0" y="60"/>
                    <a:pt x="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738" name="Google Shape;2738;p34"/>
            <p:cNvSpPr/>
            <p:nvPr/>
          </p:nvSpPr>
          <p:spPr>
            <a:xfrm>
              <a:off x="4494900" y="3796125"/>
              <a:ext cx="88425" cy="39025"/>
            </a:xfrm>
            <a:custGeom>
              <a:avLst/>
              <a:gdLst/>
              <a:ahLst/>
              <a:cxnLst/>
              <a:rect l="l" t="t" r="r" b="b"/>
              <a:pathLst>
                <a:path w="3537" h="1561" fill="none" extrusionOk="0">
                  <a:moveTo>
                    <a:pt x="3536" y="406"/>
                  </a:moveTo>
                  <a:lnTo>
                    <a:pt x="3536" y="727"/>
                  </a:lnTo>
                  <a:cubicBezTo>
                    <a:pt x="3536" y="787"/>
                    <a:pt x="3489" y="846"/>
                    <a:pt x="3417" y="894"/>
                  </a:cubicBezTo>
                  <a:lnTo>
                    <a:pt x="2417" y="1477"/>
                  </a:lnTo>
                  <a:cubicBezTo>
                    <a:pt x="2251" y="1561"/>
                    <a:pt x="2001" y="1561"/>
                    <a:pt x="1834" y="1477"/>
                  </a:cubicBezTo>
                  <a:lnTo>
                    <a:pt x="119" y="489"/>
                  </a:lnTo>
                  <a:cubicBezTo>
                    <a:pt x="48" y="441"/>
                    <a:pt x="0" y="382"/>
                    <a:pt x="0" y="322"/>
                  </a:cubicBezTo>
                  <a:lnTo>
                    <a:pt x="0" y="1"/>
                  </a:lnTo>
                  <a:cubicBezTo>
                    <a:pt x="0" y="60"/>
                    <a:pt x="48" y="120"/>
                    <a:pt x="119" y="167"/>
                  </a:cubicBezTo>
                  <a:lnTo>
                    <a:pt x="1834" y="1144"/>
                  </a:lnTo>
                  <a:cubicBezTo>
                    <a:pt x="2001" y="1239"/>
                    <a:pt x="2251" y="1239"/>
                    <a:pt x="2417" y="1144"/>
                  </a:cubicBezTo>
                  <a:lnTo>
                    <a:pt x="3417" y="560"/>
                  </a:lnTo>
                  <a:cubicBezTo>
                    <a:pt x="3489" y="525"/>
                    <a:pt x="3536" y="465"/>
                    <a:pt x="3536" y="406"/>
                  </a:cubicBezTo>
                  <a:close/>
                </a:path>
              </a:pathLst>
            </a:custGeom>
            <a:noFill/>
            <a:ln w="2675" cap="rnd" cmpd="sng">
              <a:solidFill>
                <a:srgbClr val="3435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739" name="Google Shape;2739;p34"/>
            <p:cNvSpPr/>
            <p:nvPr/>
          </p:nvSpPr>
          <p:spPr>
            <a:xfrm>
              <a:off x="3818325" y="3735700"/>
              <a:ext cx="105400" cy="38725"/>
            </a:xfrm>
            <a:custGeom>
              <a:avLst/>
              <a:gdLst/>
              <a:ahLst/>
              <a:cxnLst/>
              <a:rect l="l" t="t" r="r" b="b"/>
              <a:pathLst>
                <a:path w="4216" h="1549" extrusionOk="0">
                  <a:moveTo>
                    <a:pt x="0" y="1"/>
                  </a:moveTo>
                  <a:lnTo>
                    <a:pt x="0" y="334"/>
                  </a:lnTo>
                  <a:cubicBezTo>
                    <a:pt x="0" y="394"/>
                    <a:pt x="36" y="453"/>
                    <a:pt x="119" y="501"/>
                  </a:cubicBezTo>
                  <a:lnTo>
                    <a:pt x="1822" y="1477"/>
                  </a:lnTo>
                  <a:cubicBezTo>
                    <a:pt x="1905" y="1525"/>
                    <a:pt x="2010" y="1549"/>
                    <a:pt x="2114" y="1549"/>
                  </a:cubicBezTo>
                  <a:cubicBezTo>
                    <a:pt x="2218" y="1549"/>
                    <a:pt x="2322" y="1525"/>
                    <a:pt x="2405" y="1477"/>
                  </a:cubicBezTo>
                  <a:lnTo>
                    <a:pt x="4108" y="501"/>
                  </a:lnTo>
                  <a:cubicBezTo>
                    <a:pt x="4179" y="453"/>
                    <a:pt x="4215" y="394"/>
                    <a:pt x="4215" y="334"/>
                  </a:cubicBezTo>
                  <a:lnTo>
                    <a:pt x="4215" y="1"/>
                  </a:lnTo>
                  <a:cubicBezTo>
                    <a:pt x="4215" y="60"/>
                    <a:pt x="4179" y="120"/>
                    <a:pt x="4108" y="168"/>
                  </a:cubicBezTo>
                  <a:lnTo>
                    <a:pt x="2405" y="1156"/>
                  </a:lnTo>
                  <a:cubicBezTo>
                    <a:pt x="2322" y="1197"/>
                    <a:pt x="2218" y="1218"/>
                    <a:pt x="2114" y="1218"/>
                  </a:cubicBezTo>
                  <a:cubicBezTo>
                    <a:pt x="2010" y="1218"/>
                    <a:pt x="1905" y="1197"/>
                    <a:pt x="1822" y="1156"/>
                  </a:cubicBezTo>
                  <a:lnTo>
                    <a:pt x="119" y="168"/>
                  </a:lnTo>
                  <a:cubicBezTo>
                    <a:pt x="36" y="120"/>
                    <a:pt x="0" y="60"/>
                    <a:pt x="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740" name="Google Shape;2740;p34"/>
            <p:cNvSpPr/>
            <p:nvPr/>
          </p:nvSpPr>
          <p:spPr>
            <a:xfrm>
              <a:off x="3818325" y="3735700"/>
              <a:ext cx="105400" cy="39325"/>
            </a:xfrm>
            <a:custGeom>
              <a:avLst/>
              <a:gdLst/>
              <a:ahLst/>
              <a:cxnLst/>
              <a:rect l="l" t="t" r="r" b="b"/>
              <a:pathLst>
                <a:path w="4216" h="1573" fill="none" extrusionOk="0">
                  <a:moveTo>
                    <a:pt x="0" y="334"/>
                  </a:moveTo>
                  <a:lnTo>
                    <a:pt x="0" y="1"/>
                  </a:lnTo>
                  <a:cubicBezTo>
                    <a:pt x="0" y="60"/>
                    <a:pt x="36" y="120"/>
                    <a:pt x="119" y="168"/>
                  </a:cubicBezTo>
                  <a:lnTo>
                    <a:pt x="1822" y="1156"/>
                  </a:lnTo>
                  <a:cubicBezTo>
                    <a:pt x="1989" y="1239"/>
                    <a:pt x="2239" y="1239"/>
                    <a:pt x="2405" y="1156"/>
                  </a:cubicBezTo>
                  <a:lnTo>
                    <a:pt x="4108" y="168"/>
                  </a:lnTo>
                  <a:cubicBezTo>
                    <a:pt x="4179" y="120"/>
                    <a:pt x="4215" y="60"/>
                    <a:pt x="4215" y="1"/>
                  </a:cubicBezTo>
                  <a:lnTo>
                    <a:pt x="4215" y="334"/>
                  </a:lnTo>
                  <a:cubicBezTo>
                    <a:pt x="4215" y="394"/>
                    <a:pt x="4179" y="453"/>
                    <a:pt x="4108" y="501"/>
                  </a:cubicBezTo>
                  <a:lnTo>
                    <a:pt x="2405" y="1477"/>
                  </a:lnTo>
                  <a:cubicBezTo>
                    <a:pt x="2239" y="1572"/>
                    <a:pt x="1989" y="1572"/>
                    <a:pt x="1822" y="1477"/>
                  </a:cubicBezTo>
                  <a:lnTo>
                    <a:pt x="119" y="501"/>
                  </a:lnTo>
                  <a:cubicBezTo>
                    <a:pt x="36" y="453"/>
                    <a:pt x="0" y="394"/>
                    <a:pt x="0" y="334"/>
                  </a:cubicBezTo>
                  <a:close/>
                </a:path>
              </a:pathLst>
            </a:custGeom>
            <a:noFill/>
            <a:ln w="2675" cap="rnd" cmpd="sng">
              <a:solidFill>
                <a:srgbClr val="3435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741" name="Google Shape;2741;p34"/>
            <p:cNvSpPr/>
            <p:nvPr/>
          </p:nvSpPr>
          <p:spPr>
            <a:xfrm>
              <a:off x="3951375" y="3889600"/>
              <a:ext cx="105700" cy="38425"/>
            </a:xfrm>
            <a:custGeom>
              <a:avLst/>
              <a:gdLst/>
              <a:ahLst/>
              <a:cxnLst/>
              <a:rect l="l" t="t" r="r" b="b"/>
              <a:pathLst>
                <a:path w="4228" h="1537" extrusionOk="0">
                  <a:moveTo>
                    <a:pt x="0" y="0"/>
                  </a:moveTo>
                  <a:lnTo>
                    <a:pt x="0" y="322"/>
                  </a:lnTo>
                  <a:cubicBezTo>
                    <a:pt x="0" y="381"/>
                    <a:pt x="48" y="441"/>
                    <a:pt x="120" y="488"/>
                  </a:cubicBezTo>
                  <a:lnTo>
                    <a:pt x="1834" y="1465"/>
                  </a:lnTo>
                  <a:cubicBezTo>
                    <a:pt x="1917" y="1512"/>
                    <a:pt x="2022" y="1536"/>
                    <a:pt x="2126" y="1536"/>
                  </a:cubicBezTo>
                  <a:cubicBezTo>
                    <a:pt x="2230" y="1536"/>
                    <a:pt x="2334" y="1512"/>
                    <a:pt x="2417" y="1465"/>
                  </a:cubicBezTo>
                  <a:lnTo>
                    <a:pt x="4108" y="488"/>
                  </a:lnTo>
                  <a:cubicBezTo>
                    <a:pt x="4180" y="441"/>
                    <a:pt x="4227" y="381"/>
                    <a:pt x="4227" y="322"/>
                  </a:cubicBezTo>
                  <a:lnTo>
                    <a:pt x="4227" y="0"/>
                  </a:lnTo>
                  <a:cubicBezTo>
                    <a:pt x="4227" y="60"/>
                    <a:pt x="4180" y="119"/>
                    <a:pt x="4108" y="155"/>
                  </a:cubicBezTo>
                  <a:lnTo>
                    <a:pt x="2417" y="1143"/>
                  </a:lnTo>
                  <a:cubicBezTo>
                    <a:pt x="2334" y="1185"/>
                    <a:pt x="2230" y="1206"/>
                    <a:pt x="2126" y="1206"/>
                  </a:cubicBezTo>
                  <a:cubicBezTo>
                    <a:pt x="2022" y="1206"/>
                    <a:pt x="1917" y="1185"/>
                    <a:pt x="1834" y="1143"/>
                  </a:cubicBezTo>
                  <a:lnTo>
                    <a:pt x="120" y="155"/>
                  </a:lnTo>
                  <a:cubicBezTo>
                    <a:pt x="48" y="107"/>
                    <a:pt x="0" y="60"/>
                    <a:pt x="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742" name="Google Shape;2742;p34"/>
            <p:cNvSpPr/>
            <p:nvPr/>
          </p:nvSpPr>
          <p:spPr>
            <a:xfrm>
              <a:off x="3951375" y="3889600"/>
              <a:ext cx="105700" cy="39025"/>
            </a:xfrm>
            <a:custGeom>
              <a:avLst/>
              <a:gdLst/>
              <a:ahLst/>
              <a:cxnLst/>
              <a:rect l="l" t="t" r="r" b="b"/>
              <a:pathLst>
                <a:path w="4228" h="1561" fill="none" extrusionOk="0">
                  <a:moveTo>
                    <a:pt x="4108" y="488"/>
                  </a:moveTo>
                  <a:lnTo>
                    <a:pt x="2417" y="1465"/>
                  </a:lnTo>
                  <a:cubicBezTo>
                    <a:pt x="2251" y="1560"/>
                    <a:pt x="2001" y="1560"/>
                    <a:pt x="1834" y="1465"/>
                  </a:cubicBezTo>
                  <a:lnTo>
                    <a:pt x="120" y="488"/>
                  </a:lnTo>
                  <a:cubicBezTo>
                    <a:pt x="48" y="441"/>
                    <a:pt x="0" y="381"/>
                    <a:pt x="0" y="322"/>
                  </a:cubicBezTo>
                  <a:lnTo>
                    <a:pt x="0" y="0"/>
                  </a:lnTo>
                  <a:cubicBezTo>
                    <a:pt x="0" y="60"/>
                    <a:pt x="48" y="107"/>
                    <a:pt x="120" y="155"/>
                  </a:cubicBezTo>
                  <a:lnTo>
                    <a:pt x="1834" y="1143"/>
                  </a:lnTo>
                  <a:cubicBezTo>
                    <a:pt x="2001" y="1227"/>
                    <a:pt x="2251" y="1227"/>
                    <a:pt x="2417" y="1143"/>
                  </a:cubicBezTo>
                  <a:lnTo>
                    <a:pt x="4108" y="155"/>
                  </a:lnTo>
                  <a:cubicBezTo>
                    <a:pt x="4180" y="119"/>
                    <a:pt x="4227" y="60"/>
                    <a:pt x="4227" y="0"/>
                  </a:cubicBezTo>
                  <a:lnTo>
                    <a:pt x="4227" y="322"/>
                  </a:lnTo>
                  <a:cubicBezTo>
                    <a:pt x="4227" y="381"/>
                    <a:pt x="4180" y="441"/>
                    <a:pt x="4108" y="488"/>
                  </a:cubicBezTo>
                  <a:close/>
                </a:path>
              </a:pathLst>
            </a:custGeom>
            <a:noFill/>
            <a:ln w="2675" cap="rnd" cmpd="sng">
              <a:solidFill>
                <a:srgbClr val="3435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743" name="Google Shape;2743;p34"/>
            <p:cNvSpPr/>
            <p:nvPr/>
          </p:nvSpPr>
          <p:spPr>
            <a:xfrm>
              <a:off x="3506375" y="3224925"/>
              <a:ext cx="88125" cy="38500"/>
            </a:xfrm>
            <a:custGeom>
              <a:avLst/>
              <a:gdLst/>
              <a:ahLst/>
              <a:cxnLst/>
              <a:rect l="l" t="t" r="r" b="b"/>
              <a:pathLst>
                <a:path w="3525" h="1540" extrusionOk="0">
                  <a:moveTo>
                    <a:pt x="1" y="1"/>
                  </a:moveTo>
                  <a:lnTo>
                    <a:pt x="1" y="334"/>
                  </a:lnTo>
                  <a:cubicBezTo>
                    <a:pt x="1" y="406"/>
                    <a:pt x="48" y="465"/>
                    <a:pt x="120" y="489"/>
                  </a:cubicBezTo>
                  <a:lnTo>
                    <a:pt x="1834" y="1477"/>
                  </a:lnTo>
                  <a:cubicBezTo>
                    <a:pt x="1918" y="1519"/>
                    <a:pt x="2022" y="1540"/>
                    <a:pt x="2124" y="1540"/>
                  </a:cubicBezTo>
                  <a:cubicBezTo>
                    <a:pt x="2227" y="1540"/>
                    <a:pt x="2328" y="1519"/>
                    <a:pt x="2406" y="1477"/>
                  </a:cubicBezTo>
                  <a:lnTo>
                    <a:pt x="3406" y="894"/>
                  </a:lnTo>
                  <a:cubicBezTo>
                    <a:pt x="3489" y="846"/>
                    <a:pt x="3525" y="787"/>
                    <a:pt x="3525" y="727"/>
                  </a:cubicBezTo>
                  <a:lnTo>
                    <a:pt x="3525" y="406"/>
                  </a:lnTo>
                  <a:cubicBezTo>
                    <a:pt x="3525" y="465"/>
                    <a:pt x="3489" y="525"/>
                    <a:pt x="3406" y="572"/>
                  </a:cubicBezTo>
                  <a:lnTo>
                    <a:pt x="2406" y="1144"/>
                  </a:lnTo>
                  <a:cubicBezTo>
                    <a:pt x="2328" y="1191"/>
                    <a:pt x="2227" y="1215"/>
                    <a:pt x="2124" y="1215"/>
                  </a:cubicBezTo>
                  <a:cubicBezTo>
                    <a:pt x="2022" y="1215"/>
                    <a:pt x="1918" y="1191"/>
                    <a:pt x="1834" y="1144"/>
                  </a:cubicBezTo>
                  <a:lnTo>
                    <a:pt x="120" y="167"/>
                  </a:lnTo>
                  <a:cubicBezTo>
                    <a:pt x="48" y="120"/>
                    <a:pt x="1" y="60"/>
                    <a:pt x="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744" name="Google Shape;2744;p34"/>
            <p:cNvSpPr/>
            <p:nvPr/>
          </p:nvSpPr>
          <p:spPr>
            <a:xfrm>
              <a:off x="3506375" y="3224925"/>
              <a:ext cx="88125" cy="39025"/>
            </a:xfrm>
            <a:custGeom>
              <a:avLst/>
              <a:gdLst/>
              <a:ahLst/>
              <a:cxnLst/>
              <a:rect l="l" t="t" r="r" b="b"/>
              <a:pathLst>
                <a:path w="3525" h="1561" fill="none" extrusionOk="0">
                  <a:moveTo>
                    <a:pt x="1" y="334"/>
                  </a:moveTo>
                  <a:lnTo>
                    <a:pt x="1" y="1"/>
                  </a:lnTo>
                  <a:cubicBezTo>
                    <a:pt x="1" y="60"/>
                    <a:pt x="48" y="120"/>
                    <a:pt x="120" y="167"/>
                  </a:cubicBezTo>
                  <a:lnTo>
                    <a:pt x="1834" y="1144"/>
                  </a:lnTo>
                  <a:cubicBezTo>
                    <a:pt x="2001" y="1239"/>
                    <a:pt x="2251" y="1239"/>
                    <a:pt x="2406" y="1144"/>
                  </a:cubicBezTo>
                  <a:lnTo>
                    <a:pt x="3406" y="572"/>
                  </a:lnTo>
                  <a:cubicBezTo>
                    <a:pt x="3489" y="525"/>
                    <a:pt x="3525" y="465"/>
                    <a:pt x="3525" y="406"/>
                  </a:cubicBezTo>
                  <a:lnTo>
                    <a:pt x="3525" y="727"/>
                  </a:lnTo>
                  <a:cubicBezTo>
                    <a:pt x="3525" y="787"/>
                    <a:pt x="3489" y="846"/>
                    <a:pt x="3406" y="894"/>
                  </a:cubicBezTo>
                  <a:lnTo>
                    <a:pt x="2406" y="1477"/>
                  </a:lnTo>
                  <a:cubicBezTo>
                    <a:pt x="2251" y="1560"/>
                    <a:pt x="2001" y="1560"/>
                    <a:pt x="1834" y="1477"/>
                  </a:cubicBezTo>
                  <a:lnTo>
                    <a:pt x="120" y="489"/>
                  </a:lnTo>
                  <a:cubicBezTo>
                    <a:pt x="48" y="465"/>
                    <a:pt x="1" y="406"/>
                    <a:pt x="1" y="334"/>
                  </a:cubicBezTo>
                  <a:close/>
                </a:path>
              </a:pathLst>
            </a:custGeom>
            <a:noFill/>
            <a:ln w="2675" cap="rnd" cmpd="sng">
              <a:solidFill>
                <a:srgbClr val="3435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745" name="Google Shape;2745;p34"/>
            <p:cNvSpPr/>
            <p:nvPr/>
          </p:nvSpPr>
          <p:spPr>
            <a:xfrm>
              <a:off x="3358450" y="3311250"/>
              <a:ext cx="142600" cy="60150"/>
            </a:xfrm>
            <a:custGeom>
              <a:avLst/>
              <a:gdLst/>
              <a:ahLst/>
              <a:cxnLst/>
              <a:rect l="l" t="t" r="r" b="b"/>
              <a:pathLst>
                <a:path w="5704" h="2406" extrusionOk="0">
                  <a:moveTo>
                    <a:pt x="0" y="1"/>
                  </a:moveTo>
                  <a:lnTo>
                    <a:pt x="0" y="334"/>
                  </a:lnTo>
                  <a:cubicBezTo>
                    <a:pt x="0" y="393"/>
                    <a:pt x="36" y="453"/>
                    <a:pt x="119" y="489"/>
                  </a:cubicBezTo>
                  <a:lnTo>
                    <a:pt x="3310" y="2334"/>
                  </a:lnTo>
                  <a:cubicBezTo>
                    <a:pt x="3394" y="2382"/>
                    <a:pt x="3498" y="2406"/>
                    <a:pt x="3602" y="2406"/>
                  </a:cubicBezTo>
                  <a:cubicBezTo>
                    <a:pt x="3706" y="2406"/>
                    <a:pt x="3810" y="2382"/>
                    <a:pt x="3894" y="2334"/>
                  </a:cubicBezTo>
                  <a:lnTo>
                    <a:pt x="5596" y="1358"/>
                  </a:lnTo>
                  <a:cubicBezTo>
                    <a:pt x="5668" y="1310"/>
                    <a:pt x="5703" y="1251"/>
                    <a:pt x="5703" y="1191"/>
                  </a:cubicBezTo>
                  <a:lnTo>
                    <a:pt x="5703" y="870"/>
                  </a:lnTo>
                  <a:cubicBezTo>
                    <a:pt x="5703" y="917"/>
                    <a:pt x="5668" y="989"/>
                    <a:pt x="5596" y="1024"/>
                  </a:cubicBezTo>
                  <a:lnTo>
                    <a:pt x="3894" y="2013"/>
                  </a:lnTo>
                  <a:cubicBezTo>
                    <a:pt x="3810" y="2054"/>
                    <a:pt x="3706" y="2075"/>
                    <a:pt x="3602" y="2075"/>
                  </a:cubicBezTo>
                  <a:cubicBezTo>
                    <a:pt x="3498" y="2075"/>
                    <a:pt x="3394" y="2054"/>
                    <a:pt x="3310" y="2013"/>
                  </a:cubicBezTo>
                  <a:lnTo>
                    <a:pt x="119" y="167"/>
                  </a:lnTo>
                  <a:cubicBezTo>
                    <a:pt x="36" y="120"/>
                    <a:pt x="0" y="60"/>
                    <a:pt x="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746" name="Google Shape;2746;p34"/>
            <p:cNvSpPr/>
            <p:nvPr/>
          </p:nvSpPr>
          <p:spPr>
            <a:xfrm>
              <a:off x="3358450" y="3311250"/>
              <a:ext cx="142600" cy="60750"/>
            </a:xfrm>
            <a:custGeom>
              <a:avLst/>
              <a:gdLst/>
              <a:ahLst/>
              <a:cxnLst/>
              <a:rect l="l" t="t" r="r" b="b"/>
              <a:pathLst>
                <a:path w="5704" h="2430" fill="none" extrusionOk="0">
                  <a:moveTo>
                    <a:pt x="0" y="334"/>
                  </a:moveTo>
                  <a:lnTo>
                    <a:pt x="0" y="1"/>
                  </a:lnTo>
                  <a:cubicBezTo>
                    <a:pt x="0" y="60"/>
                    <a:pt x="36" y="120"/>
                    <a:pt x="119" y="167"/>
                  </a:cubicBezTo>
                  <a:lnTo>
                    <a:pt x="3310" y="2013"/>
                  </a:lnTo>
                  <a:cubicBezTo>
                    <a:pt x="3477" y="2096"/>
                    <a:pt x="3727" y="2096"/>
                    <a:pt x="3894" y="2013"/>
                  </a:cubicBezTo>
                  <a:lnTo>
                    <a:pt x="5596" y="1024"/>
                  </a:lnTo>
                  <a:cubicBezTo>
                    <a:pt x="5668" y="989"/>
                    <a:pt x="5703" y="917"/>
                    <a:pt x="5703" y="870"/>
                  </a:cubicBezTo>
                  <a:lnTo>
                    <a:pt x="5703" y="1191"/>
                  </a:lnTo>
                  <a:cubicBezTo>
                    <a:pt x="5703" y="1251"/>
                    <a:pt x="5668" y="1310"/>
                    <a:pt x="5596" y="1358"/>
                  </a:cubicBezTo>
                  <a:lnTo>
                    <a:pt x="3894" y="2334"/>
                  </a:lnTo>
                  <a:cubicBezTo>
                    <a:pt x="3727" y="2429"/>
                    <a:pt x="3477" y="2429"/>
                    <a:pt x="3310" y="2334"/>
                  </a:cubicBezTo>
                  <a:lnTo>
                    <a:pt x="119" y="489"/>
                  </a:lnTo>
                  <a:cubicBezTo>
                    <a:pt x="36" y="453"/>
                    <a:pt x="0" y="393"/>
                    <a:pt x="0" y="334"/>
                  </a:cubicBezTo>
                  <a:close/>
                </a:path>
              </a:pathLst>
            </a:custGeom>
            <a:noFill/>
            <a:ln w="2675" cap="rnd" cmpd="sng">
              <a:solidFill>
                <a:srgbClr val="3435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747" name="Google Shape;2747;p34"/>
            <p:cNvSpPr/>
            <p:nvPr/>
          </p:nvSpPr>
          <p:spPr>
            <a:xfrm>
              <a:off x="3429275" y="3269875"/>
              <a:ext cx="105700" cy="38725"/>
            </a:xfrm>
            <a:custGeom>
              <a:avLst/>
              <a:gdLst/>
              <a:ahLst/>
              <a:cxnLst/>
              <a:rect l="l" t="t" r="r" b="b"/>
              <a:pathLst>
                <a:path w="4228" h="1549" extrusionOk="0">
                  <a:moveTo>
                    <a:pt x="1" y="1"/>
                  </a:moveTo>
                  <a:lnTo>
                    <a:pt x="1" y="334"/>
                  </a:lnTo>
                  <a:cubicBezTo>
                    <a:pt x="1" y="393"/>
                    <a:pt x="49" y="453"/>
                    <a:pt x="120" y="501"/>
                  </a:cubicBezTo>
                  <a:lnTo>
                    <a:pt x="1834" y="1477"/>
                  </a:lnTo>
                  <a:cubicBezTo>
                    <a:pt x="1918" y="1525"/>
                    <a:pt x="2022" y="1548"/>
                    <a:pt x="2126" y="1548"/>
                  </a:cubicBezTo>
                  <a:cubicBezTo>
                    <a:pt x="2230" y="1548"/>
                    <a:pt x="2335" y="1525"/>
                    <a:pt x="2418" y="1477"/>
                  </a:cubicBezTo>
                  <a:lnTo>
                    <a:pt x="4109" y="501"/>
                  </a:lnTo>
                  <a:cubicBezTo>
                    <a:pt x="4192" y="453"/>
                    <a:pt x="4228" y="393"/>
                    <a:pt x="4228" y="334"/>
                  </a:cubicBezTo>
                  <a:lnTo>
                    <a:pt x="4228" y="1"/>
                  </a:lnTo>
                  <a:cubicBezTo>
                    <a:pt x="4228" y="60"/>
                    <a:pt x="4192" y="120"/>
                    <a:pt x="4109" y="167"/>
                  </a:cubicBezTo>
                  <a:lnTo>
                    <a:pt x="2418" y="1155"/>
                  </a:lnTo>
                  <a:cubicBezTo>
                    <a:pt x="2335" y="1197"/>
                    <a:pt x="2230" y="1218"/>
                    <a:pt x="2126" y="1218"/>
                  </a:cubicBezTo>
                  <a:cubicBezTo>
                    <a:pt x="2022" y="1218"/>
                    <a:pt x="1918" y="1197"/>
                    <a:pt x="1834" y="1155"/>
                  </a:cubicBezTo>
                  <a:lnTo>
                    <a:pt x="120" y="167"/>
                  </a:lnTo>
                  <a:cubicBezTo>
                    <a:pt x="49" y="120"/>
                    <a:pt x="1" y="60"/>
                    <a:pt x="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748" name="Google Shape;2748;p34"/>
            <p:cNvSpPr/>
            <p:nvPr/>
          </p:nvSpPr>
          <p:spPr>
            <a:xfrm>
              <a:off x="3429275" y="3269875"/>
              <a:ext cx="105700" cy="39325"/>
            </a:xfrm>
            <a:custGeom>
              <a:avLst/>
              <a:gdLst/>
              <a:ahLst/>
              <a:cxnLst/>
              <a:rect l="l" t="t" r="r" b="b"/>
              <a:pathLst>
                <a:path w="4228" h="1573" fill="none" extrusionOk="0">
                  <a:moveTo>
                    <a:pt x="1" y="334"/>
                  </a:moveTo>
                  <a:lnTo>
                    <a:pt x="1" y="1"/>
                  </a:lnTo>
                  <a:cubicBezTo>
                    <a:pt x="1" y="60"/>
                    <a:pt x="49" y="120"/>
                    <a:pt x="120" y="167"/>
                  </a:cubicBezTo>
                  <a:lnTo>
                    <a:pt x="1834" y="1155"/>
                  </a:lnTo>
                  <a:cubicBezTo>
                    <a:pt x="2001" y="1239"/>
                    <a:pt x="2251" y="1239"/>
                    <a:pt x="2418" y="1155"/>
                  </a:cubicBezTo>
                  <a:lnTo>
                    <a:pt x="4109" y="167"/>
                  </a:lnTo>
                  <a:cubicBezTo>
                    <a:pt x="4192" y="120"/>
                    <a:pt x="4228" y="60"/>
                    <a:pt x="4228" y="1"/>
                  </a:cubicBezTo>
                  <a:lnTo>
                    <a:pt x="4228" y="334"/>
                  </a:lnTo>
                  <a:cubicBezTo>
                    <a:pt x="4228" y="393"/>
                    <a:pt x="4192" y="453"/>
                    <a:pt x="4109" y="501"/>
                  </a:cubicBezTo>
                  <a:lnTo>
                    <a:pt x="2418" y="1477"/>
                  </a:lnTo>
                  <a:cubicBezTo>
                    <a:pt x="2251" y="1572"/>
                    <a:pt x="2001" y="1572"/>
                    <a:pt x="1834" y="1477"/>
                  </a:cubicBezTo>
                  <a:lnTo>
                    <a:pt x="120" y="501"/>
                  </a:lnTo>
                  <a:cubicBezTo>
                    <a:pt x="49" y="453"/>
                    <a:pt x="1" y="393"/>
                    <a:pt x="1" y="334"/>
                  </a:cubicBezTo>
                  <a:close/>
                </a:path>
              </a:pathLst>
            </a:custGeom>
            <a:noFill/>
            <a:ln w="2675" cap="rnd" cmpd="sng">
              <a:solidFill>
                <a:srgbClr val="3435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749" name="Google Shape;2749;p34"/>
            <p:cNvSpPr/>
            <p:nvPr/>
          </p:nvSpPr>
          <p:spPr>
            <a:xfrm>
              <a:off x="3465000" y="3372575"/>
              <a:ext cx="105700" cy="38725"/>
            </a:xfrm>
            <a:custGeom>
              <a:avLst/>
              <a:gdLst/>
              <a:ahLst/>
              <a:cxnLst/>
              <a:rect l="l" t="t" r="r" b="b"/>
              <a:pathLst>
                <a:path w="4228" h="1549" extrusionOk="0">
                  <a:moveTo>
                    <a:pt x="1" y="0"/>
                  </a:moveTo>
                  <a:lnTo>
                    <a:pt x="1" y="334"/>
                  </a:lnTo>
                  <a:cubicBezTo>
                    <a:pt x="1" y="393"/>
                    <a:pt x="48" y="453"/>
                    <a:pt x="120" y="500"/>
                  </a:cubicBezTo>
                  <a:lnTo>
                    <a:pt x="1834" y="1477"/>
                  </a:lnTo>
                  <a:cubicBezTo>
                    <a:pt x="1918" y="1524"/>
                    <a:pt x="2022" y="1548"/>
                    <a:pt x="2126" y="1548"/>
                  </a:cubicBezTo>
                  <a:cubicBezTo>
                    <a:pt x="2230" y="1548"/>
                    <a:pt x="2334" y="1524"/>
                    <a:pt x="2418" y="1477"/>
                  </a:cubicBezTo>
                  <a:lnTo>
                    <a:pt x="4108" y="500"/>
                  </a:lnTo>
                  <a:cubicBezTo>
                    <a:pt x="4192" y="453"/>
                    <a:pt x="4227" y="393"/>
                    <a:pt x="4227" y="334"/>
                  </a:cubicBezTo>
                  <a:lnTo>
                    <a:pt x="4227" y="0"/>
                  </a:lnTo>
                  <a:cubicBezTo>
                    <a:pt x="4227" y="60"/>
                    <a:pt x="4192" y="143"/>
                    <a:pt x="4108" y="167"/>
                  </a:cubicBezTo>
                  <a:lnTo>
                    <a:pt x="2418" y="1155"/>
                  </a:lnTo>
                  <a:cubicBezTo>
                    <a:pt x="2334" y="1197"/>
                    <a:pt x="2230" y="1218"/>
                    <a:pt x="2126" y="1218"/>
                  </a:cubicBezTo>
                  <a:cubicBezTo>
                    <a:pt x="2022" y="1218"/>
                    <a:pt x="1918" y="1197"/>
                    <a:pt x="1834" y="1155"/>
                  </a:cubicBezTo>
                  <a:lnTo>
                    <a:pt x="120" y="167"/>
                  </a:lnTo>
                  <a:cubicBezTo>
                    <a:pt x="48" y="119"/>
                    <a:pt x="1" y="60"/>
                    <a:pt x="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750" name="Google Shape;2750;p34"/>
            <p:cNvSpPr/>
            <p:nvPr/>
          </p:nvSpPr>
          <p:spPr>
            <a:xfrm>
              <a:off x="3465000" y="3372575"/>
              <a:ext cx="105700" cy="39300"/>
            </a:xfrm>
            <a:custGeom>
              <a:avLst/>
              <a:gdLst/>
              <a:ahLst/>
              <a:cxnLst/>
              <a:rect l="l" t="t" r="r" b="b"/>
              <a:pathLst>
                <a:path w="4228" h="1572" fill="none" extrusionOk="0">
                  <a:moveTo>
                    <a:pt x="4227" y="0"/>
                  </a:moveTo>
                  <a:lnTo>
                    <a:pt x="4227" y="334"/>
                  </a:lnTo>
                  <a:cubicBezTo>
                    <a:pt x="4227" y="393"/>
                    <a:pt x="4192" y="453"/>
                    <a:pt x="4108" y="500"/>
                  </a:cubicBezTo>
                  <a:lnTo>
                    <a:pt x="2418" y="1477"/>
                  </a:lnTo>
                  <a:cubicBezTo>
                    <a:pt x="2251" y="1572"/>
                    <a:pt x="2001" y="1572"/>
                    <a:pt x="1834" y="1477"/>
                  </a:cubicBezTo>
                  <a:lnTo>
                    <a:pt x="120" y="500"/>
                  </a:lnTo>
                  <a:cubicBezTo>
                    <a:pt x="48" y="453"/>
                    <a:pt x="1" y="393"/>
                    <a:pt x="1" y="334"/>
                  </a:cubicBezTo>
                  <a:lnTo>
                    <a:pt x="1" y="0"/>
                  </a:lnTo>
                  <a:cubicBezTo>
                    <a:pt x="1" y="60"/>
                    <a:pt x="48" y="119"/>
                    <a:pt x="120" y="167"/>
                  </a:cubicBezTo>
                  <a:lnTo>
                    <a:pt x="1834" y="1155"/>
                  </a:lnTo>
                  <a:cubicBezTo>
                    <a:pt x="2001" y="1238"/>
                    <a:pt x="2251" y="1238"/>
                    <a:pt x="2418" y="1155"/>
                  </a:cubicBezTo>
                  <a:lnTo>
                    <a:pt x="4108" y="167"/>
                  </a:lnTo>
                  <a:cubicBezTo>
                    <a:pt x="4192" y="143"/>
                    <a:pt x="4227" y="60"/>
                    <a:pt x="4227" y="0"/>
                  </a:cubicBezTo>
                  <a:close/>
                </a:path>
              </a:pathLst>
            </a:custGeom>
            <a:noFill/>
            <a:ln w="2675" cap="rnd" cmpd="sng">
              <a:solidFill>
                <a:srgbClr val="3435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751" name="Google Shape;2751;p34"/>
            <p:cNvSpPr/>
            <p:nvPr/>
          </p:nvSpPr>
          <p:spPr>
            <a:xfrm>
              <a:off x="3487025" y="3544625"/>
              <a:ext cx="105700" cy="38475"/>
            </a:xfrm>
            <a:custGeom>
              <a:avLst/>
              <a:gdLst/>
              <a:ahLst/>
              <a:cxnLst/>
              <a:rect l="l" t="t" r="r" b="b"/>
              <a:pathLst>
                <a:path w="4228" h="1539" extrusionOk="0">
                  <a:moveTo>
                    <a:pt x="1" y="0"/>
                  </a:moveTo>
                  <a:lnTo>
                    <a:pt x="1" y="321"/>
                  </a:lnTo>
                  <a:cubicBezTo>
                    <a:pt x="1" y="381"/>
                    <a:pt x="48" y="441"/>
                    <a:pt x="120" y="488"/>
                  </a:cubicBezTo>
                  <a:lnTo>
                    <a:pt x="1834" y="1476"/>
                  </a:lnTo>
                  <a:cubicBezTo>
                    <a:pt x="1918" y="1518"/>
                    <a:pt x="2022" y="1539"/>
                    <a:pt x="2126" y="1539"/>
                  </a:cubicBezTo>
                  <a:cubicBezTo>
                    <a:pt x="2230" y="1539"/>
                    <a:pt x="2334" y="1518"/>
                    <a:pt x="2418" y="1476"/>
                  </a:cubicBezTo>
                  <a:lnTo>
                    <a:pt x="4108" y="488"/>
                  </a:lnTo>
                  <a:cubicBezTo>
                    <a:pt x="4180" y="441"/>
                    <a:pt x="4227" y="381"/>
                    <a:pt x="4227" y="321"/>
                  </a:cubicBezTo>
                  <a:lnTo>
                    <a:pt x="4227" y="0"/>
                  </a:lnTo>
                  <a:cubicBezTo>
                    <a:pt x="4227" y="60"/>
                    <a:pt x="4180" y="119"/>
                    <a:pt x="4108" y="167"/>
                  </a:cubicBezTo>
                  <a:lnTo>
                    <a:pt x="2418" y="1143"/>
                  </a:lnTo>
                  <a:cubicBezTo>
                    <a:pt x="2334" y="1191"/>
                    <a:pt x="2230" y="1214"/>
                    <a:pt x="2126" y="1214"/>
                  </a:cubicBezTo>
                  <a:cubicBezTo>
                    <a:pt x="2022" y="1214"/>
                    <a:pt x="1918" y="1191"/>
                    <a:pt x="1834" y="1143"/>
                  </a:cubicBezTo>
                  <a:lnTo>
                    <a:pt x="120" y="167"/>
                  </a:lnTo>
                  <a:cubicBezTo>
                    <a:pt x="48" y="119"/>
                    <a:pt x="1" y="60"/>
                    <a:pt x="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752" name="Google Shape;2752;p34"/>
            <p:cNvSpPr/>
            <p:nvPr/>
          </p:nvSpPr>
          <p:spPr>
            <a:xfrm>
              <a:off x="3487025" y="3544625"/>
              <a:ext cx="105700" cy="39000"/>
            </a:xfrm>
            <a:custGeom>
              <a:avLst/>
              <a:gdLst/>
              <a:ahLst/>
              <a:cxnLst/>
              <a:rect l="l" t="t" r="r" b="b"/>
              <a:pathLst>
                <a:path w="4228" h="1560" fill="none" extrusionOk="0">
                  <a:moveTo>
                    <a:pt x="1" y="321"/>
                  </a:moveTo>
                  <a:lnTo>
                    <a:pt x="1" y="0"/>
                  </a:lnTo>
                  <a:cubicBezTo>
                    <a:pt x="1" y="60"/>
                    <a:pt x="48" y="119"/>
                    <a:pt x="120" y="167"/>
                  </a:cubicBezTo>
                  <a:lnTo>
                    <a:pt x="1834" y="1143"/>
                  </a:lnTo>
                  <a:cubicBezTo>
                    <a:pt x="2001" y="1238"/>
                    <a:pt x="2251" y="1238"/>
                    <a:pt x="2418" y="1143"/>
                  </a:cubicBezTo>
                  <a:lnTo>
                    <a:pt x="4108" y="167"/>
                  </a:lnTo>
                  <a:cubicBezTo>
                    <a:pt x="4180" y="119"/>
                    <a:pt x="4227" y="60"/>
                    <a:pt x="4227" y="0"/>
                  </a:cubicBezTo>
                  <a:lnTo>
                    <a:pt x="4227" y="321"/>
                  </a:lnTo>
                  <a:cubicBezTo>
                    <a:pt x="4227" y="381"/>
                    <a:pt x="4180" y="441"/>
                    <a:pt x="4108" y="488"/>
                  </a:cubicBezTo>
                  <a:lnTo>
                    <a:pt x="2418" y="1476"/>
                  </a:lnTo>
                  <a:cubicBezTo>
                    <a:pt x="2251" y="1560"/>
                    <a:pt x="2001" y="1560"/>
                    <a:pt x="1834" y="1476"/>
                  </a:cubicBezTo>
                  <a:lnTo>
                    <a:pt x="120" y="488"/>
                  </a:lnTo>
                  <a:cubicBezTo>
                    <a:pt x="48" y="441"/>
                    <a:pt x="1" y="381"/>
                    <a:pt x="1" y="321"/>
                  </a:cubicBezTo>
                  <a:close/>
                </a:path>
              </a:pathLst>
            </a:custGeom>
            <a:noFill/>
            <a:ln w="2675" cap="rnd" cmpd="sng">
              <a:solidFill>
                <a:srgbClr val="3435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753" name="Google Shape;2753;p34"/>
            <p:cNvSpPr/>
            <p:nvPr/>
          </p:nvSpPr>
          <p:spPr>
            <a:xfrm>
              <a:off x="3495375" y="3307975"/>
              <a:ext cx="105675" cy="38500"/>
            </a:xfrm>
            <a:custGeom>
              <a:avLst/>
              <a:gdLst/>
              <a:ahLst/>
              <a:cxnLst/>
              <a:rect l="l" t="t" r="r" b="b"/>
              <a:pathLst>
                <a:path w="4227" h="1540" extrusionOk="0">
                  <a:moveTo>
                    <a:pt x="0" y="1"/>
                  </a:moveTo>
                  <a:lnTo>
                    <a:pt x="0" y="322"/>
                  </a:lnTo>
                  <a:cubicBezTo>
                    <a:pt x="0" y="382"/>
                    <a:pt x="36" y="441"/>
                    <a:pt x="119" y="489"/>
                  </a:cubicBezTo>
                  <a:lnTo>
                    <a:pt x="1822" y="1477"/>
                  </a:lnTo>
                  <a:cubicBezTo>
                    <a:pt x="1905" y="1519"/>
                    <a:pt x="2009" y="1539"/>
                    <a:pt x="2113" y="1539"/>
                  </a:cubicBezTo>
                  <a:cubicBezTo>
                    <a:pt x="2218" y="1539"/>
                    <a:pt x="2322" y="1519"/>
                    <a:pt x="2405" y="1477"/>
                  </a:cubicBezTo>
                  <a:lnTo>
                    <a:pt x="4108" y="489"/>
                  </a:lnTo>
                  <a:cubicBezTo>
                    <a:pt x="4179" y="441"/>
                    <a:pt x="4227" y="382"/>
                    <a:pt x="4227" y="322"/>
                  </a:cubicBezTo>
                  <a:lnTo>
                    <a:pt x="4227" y="1"/>
                  </a:lnTo>
                  <a:cubicBezTo>
                    <a:pt x="4227" y="60"/>
                    <a:pt x="4179" y="120"/>
                    <a:pt x="4108" y="167"/>
                  </a:cubicBezTo>
                  <a:lnTo>
                    <a:pt x="2405" y="1144"/>
                  </a:lnTo>
                  <a:cubicBezTo>
                    <a:pt x="2322" y="1197"/>
                    <a:pt x="2218" y="1224"/>
                    <a:pt x="2113" y="1224"/>
                  </a:cubicBezTo>
                  <a:cubicBezTo>
                    <a:pt x="2009" y="1224"/>
                    <a:pt x="1905" y="1197"/>
                    <a:pt x="1822" y="1144"/>
                  </a:cubicBezTo>
                  <a:lnTo>
                    <a:pt x="119" y="167"/>
                  </a:lnTo>
                  <a:cubicBezTo>
                    <a:pt x="36" y="120"/>
                    <a:pt x="0" y="60"/>
                    <a:pt x="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754" name="Google Shape;2754;p34"/>
            <p:cNvSpPr/>
            <p:nvPr/>
          </p:nvSpPr>
          <p:spPr>
            <a:xfrm>
              <a:off x="3495375" y="3307975"/>
              <a:ext cx="105675" cy="39025"/>
            </a:xfrm>
            <a:custGeom>
              <a:avLst/>
              <a:gdLst/>
              <a:ahLst/>
              <a:cxnLst/>
              <a:rect l="l" t="t" r="r" b="b"/>
              <a:pathLst>
                <a:path w="4227" h="1561" fill="none" extrusionOk="0">
                  <a:moveTo>
                    <a:pt x="2405" y="1144"/>
                  </a:moveTo>
                  <a:lnTo>
                    <a:pt x="4108" y="167"/>
                  </a:lnTo>
                  <a:cubicBezTo>
                    <a:pt x="4179" y="120"/>
                    <a:pt x="4227" y="60"/>
                    <a:pt x="4227" y="1"/>
                  </a:cubicBezTo>
                  <a:lnTo>
                    <a:pt x="4227" y="322"/>
                  </a:lnTo>
                  <a:cubicBezTo>
                    <a:pt x="4227" y="382"/>
                    <a:pt x="4179" y="441"/>
                    <a:pt x="4108" y="489"/>
                  </a:cubicBezTo>
                  <a:lnTo>
                    <a:pt x="2405" y="1477"/>
                  </a:lnTo>
                  <a:cubicBezTo>
                    <a:pt x="2238" y="1560"/>
                    <a:pt x="1988" y="1560"/>
                    <a:pt x="1822" y="1477"/>
                  </a:cubicBezTo>
                  <a:lnTo>
                    <a:pt x="119" y="489"/>
                  </a:lnTo>
                  <a:cubicBezTo>
                    <a:pt x="36" y="441"/>
                    <a:pt x="0" y="382"/>
                    <a:pt x="0" y="322"/>
                  </a:cubicBezTo>
                  <a:lnTo>
                    <a:pt x="0" y="1"/>
                  </a:lnTo>
                  <a:cubicBezTo>
                    <a:pt x="0" y="60"/>
                    <a:pt x="36" y="120"/>
                    <a:pt x="119" y="167"/>
                  </a:cubicBezTo>
                  <a:lnTo>
                    <a:pt x="1822" y="1144"/>
                  </a:lnTo>
                  <a:cubicBezTo>
                    <a:pt x="1988" y="1251"/>
                    <a:pt x="2238" y="1251"/>
                    <a:pt x="2405" y="1144"/>
                  </a:cubicBezTo>
                  <a:close/>
                </a:path>
              </a:pathLst>
            </a:custGeom>
            <a:noFill/>
            <a:ln w="2675" cap="rnd" cmpd="sng">
              <a:solidFill>
                <a:srgbClr val="3435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755" name="Google Shape;2755;p34"/>
            <p:cNvSpPr/>
            <p:nvPr/>
          </p:nvSpPr>
          <p:spPr>
            <a:xfrm>
              <a:off x="3532875" y="3494000"/>
              <a:ext cx="105675" cy="38500"/>
            </a:xfrm>
            <a:custGeom>
              <a:avLst/>
              <a:gdLst/>
              <a:ahLst/>
              <a:cxnLst/>
              <a:rect l="l" t="t" r="r" b="b"/>
              <a:pathLst>
                <a:path w="4227" h="1540" extrusionOk="0">
                  <a:moveTo>
                    <a:pt x="0" y="1"/>
                  </a:moveTo>
                  <a:lnTo>
                    <a:pt x="0" y="322"/>
                  </a:lnTo>
                  <a:cubicBezTo>
                    <a:pt x="0" y="406"/>
                    <a:pt x="24" y="465"/>
                    <a:pt x="119" y="489"/>
                  </a:cubicBezTo>
                  <a:lnTo>
                    <a:pt x="1834" y="1477"/>
                  </a:lnTo>
                  <a:cubicBezTo>
                    <a:pt x="1911" y="1519"/>
                    <a:pt x="2012" y="1540"/>
                    <a:pt x="2115" y="1540"/>
                  </a:cubicBezTo>
                  <a:cubicBezTo>
                    <a:pt x="2218" y="1540"/>
                    <a:pt x="2322" y="1519"/>
                    <a:pt x="2405" y="1477"/>
                  </a:cubicBezTo>
                  <a:lnTo>
                    <a:pt x="4108" y="489"/>
                  </a:lnTo>
                  <a:cubicBezTo>
                    <a:pt x="4179" y="441"/>
                    <a:pt x="4227" y="382"/>
                    <a:pt x="4227" y="322"/>
                  </a:cubicBezTo>
                  <a:lnTo>
                    <a:pt x="4227" y="1"/>
                  </a:lnTo>
                  <a:cubicBezTo>
                    <a:pt x="4227" y="61"/>
                    <a:pt x="4179" y="120"/>
                    <a:pt x="4108" y="168"/>
                  </a:cubicBezTo>
                  <a:lnTo>
                    <a:pt x="2405" y="1144"/>
                  </a:lnTo>
                  <a:cubicBezTo>
                    <a:pt x="2322" y="1192"/>
                    <a:pt x="2218" y="1215"/>
                    <a:pt x="2115" y="1215"/>
                  </a:cubicBezTo>
                  <a:cubicBezTo>
                    <a:pt x="2012" y="1215"/>
                    <a:pt x="1911" y="1192"/>
                    <a:pt x="1834" y="1144"/>
                  </a:cubicBezTo>
                  <a:lnTo>
                    <a:pt x="119" y="168"/>
                  </a:lnTo>
                  <a:cubicBezTo>
                    <a:pt x="48" y="120"/>
                    <a:pt x="0" y="61"/>
                    <a:pt x="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756" name="Google Shape;2756;p34"/>
            <p:cNvSpPr/>
            <p:nvPr/>
          </p:nvSpPr>
          <p:spPr>
            <a:xfrm>
              <a:off x="3532875" y="3494000"/>
              <a:ext cx="105675" cy="39025"/>
            </a:xfrm>
            <a:custGeom>
              <a:avLst/>
              <a:gdLst/>
              <a:ahLst/>
              <a:cxnLst/>
              <a:rect l="l" t="t" r="r" b="b"/>
              <a:pathLst>
                <a:path w="4227" h="1561" fill="none" extrusionOk="0">
                  <a:moveTo>
                    <a:pt x="0" y="322"/>
                  </a:moveTo>
                  <a:lnTo>
                    <a:pt x="0" y="1"/>
                  </a:lnTo>
                  <a:cubicBezTo>
                    <a:pt x="0" y="61"/>
                    <a:pt x="48" y="120"/>
                    <a:pt x="119" y="168"/>
                  </a:cubicBezTo>
                  <a:lnTo>
                    <a:pt x="1834" y="1144"/>
                  </a:lnTo>
                  <a:cubicBezTo>
                    <a:pt x="1989" y="1239"/>
                    <a:pt x="2239" y="1239"/>
                    <a:pt x="2405" y="1144"/>
                  </a:cubicBezTo>
                  <a:lnTo>
                    <a:pt x="4108" y="168"/>
                  </a:lnTo>
                  <a:cubicBezTo>
                    <a:pt x="4179" y="120"/>
                    <a:pt x="4227" y="61"/>
                    <a:pt x="4227" y="1"/>
                  </a:cubicBezTo>
                  <a:lnTo>
                    <a:pt x="4227" y="322"/>
                  </a:lnTo>
                  <a:cubicBezTo>
                    <a:pt x="4227" y="382"/>
                    <a:pt x="4179" y="441"/>
                    <a:pt x="4108" y="489"/>
                  </a:cubicBezTo>
                  <a:lnTo>
                    <a:pt x="2405" y="1477"/>
                  </a:lnTo>
                  <a:cubicBezTo>
                    <a:pt x="2239" y="1561"/>
                    <a:pt x="1989" y="1561"/>
                    <a:pt x="1834" y="1477"/>
                  </a:cubicBezTo>
                  <a:lnTo>
                    <a:pt x="119" y="489"/>
                  </a:lnTo>
                  <a:cubicBezTo>
                    <a:pt x="24" y="465"/>
                    <a:pt x="0" y="406"/>
                    <a:pt x="0" y="322"/>
                  </a:cubicBezTo>
                  <a:close/>
                </a:path>
              </a:pathLst>
            </a:custGeom>
            <a:noFill/>
            <a:ln w="2675" cap="rnd" cmpd="sng">
              <a:solidFill>
                <a:srgbClr val="3435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757" name="Google Shape;2757;p34"/>
            <p:cNvSpPr/>
            <p:nvPr/>
          </p:nvSpPr>
          <p:spPr>
            <a:xfrm>
              <a:off x="3598650" y="3532400"/>
              <a:ext cx="105700" cy="38425"/>
            </a:xfrm>
            <a:custGeom>
              <a:avLst/>
              <a:gdLst/>
              <a:ahLst/>
              <a:cxnLst/>
              <a:rect l="l" t="t" r="r" b="b"/>
              <a:pathLst>
                <a:path w="4228" h="1537" extrusionOk="0">
                  <a:moveTo>
                    <a:pt x="1" y="1"/>
                  </a:moveTo>
                  <a:lnTo>
                    <a:pt x="1" y="322"/>
                  </a:lnTo>
                  <a:cubicBezTo>
                    <a:pt x="1" y="382"/>
                    <a:pt x="48" y="441"/>
                    <a:pt x="120" y="489"/>
                  </a:cubicBezTo>
                  <a:lnTo>
                    <a:pt x="1834" y="1465"/>
                  </a:lnTo>
                  <a:cubicBezTo>
                    <a:pt x="1917" y="1513"/>
                    <a:pt x="2022" y="1537"/>
                    <a:pt x="2126" y="1537"/>
                  </a:cubicBezTo>
                  <a:cubicBezTo>
                    <a:pt x="2230" y="1537"/>
                    <a:pt x="2334" y="1513"/>
                    <a:pt x="2418" y="1465"/>
                  </a:cubicBezTo>
                  <a:lnTo>
                    <a:pt x="4108" y="489"/>
                  </a:lnTo>
                  <a:cubicBezTo>
                    <a:pt x="4180" y="441"/>
                    <a:pt x="4227" y="382"/>
                    <a:pt x="4227" y="322"/>
                  </a:cubicBezTo>
                  <a:lnTo>
                    <a:pt x="4227" y="1"/>
                  </a:lnTo>
                  <a:cubicBezTo>
                    <a:pt x="4227" y="60"/>
                    <a:pt x="4180" y="120"/>
                    <a:pt x="4108" y="156"/>
                  </a:cubicBezTo>
                  <a:lnTo>
                    <a:pt x="2418" y="1144"/>
                  </a:lnTo>
                  <a:cubicBezTo>
                    <a:pt x="2334" y="1186"/>
                    <a:pt x="2230" y="1206"/>
                    <a:pt x="2126" y="1206"/>
                  </a:cubicBezTo>
                  <a:cubicBezTo>
                    <a:pt x="2022" y="1206"/>
                    <a:pt x="1917" y="1186"/>
                    <a:pt x="1834" y="1144"/>
                  </a:cubicBezTo>
                  <a:lnTo>
                    <a:pt x="120" y="156"/>
                  </a:lnTo>
                  <a:cubicBezTo>
                    <a:pt x="48" y="108"/>
                    <a:pt x="1" y="60"/>
                    <a:pt x="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758" name="Google Shape;2758;p34"/>
            <p:cNvSpPr/>
            <p:nvPr/>
          </p:nvSpPr>
          <p:spPr>
            <a:xfrm>
              <a:off x="3598650" y="3532400"/>
              <a:ext cx="105700" cy="39025"/>
            </a:xfrm>
            <a:custGeom>
              <a:avLst/>
              <a:gdLst/>
              <a:ahLst/>
              <a:cxnLst/>
              <a:rect l="l" t="t" r="r" b="b"/>
              <a:pathLst>
                <a:path w="4228" h="1561" fill="none" extrusionOk="0">
                  <a:moveTo>
                    <a:pt x="1" y="322"/>
                  </a:moveTo>
                  <a:lnTo>
                    <a:pt x="1" y="1"/>
                  </a:lnTo>
                  <a:cubicBezTo>
                    <a:pt x="1" y="60"/>
                    <a:pt x="48" y="108"/>
                    <a:pt x="120" y="156"/>
                  </a:cubicBezTo>
                  <a:lnTo>
                    <a:pt x="1834" y="1144"/>
                  </a:lnTo>
                  <a:cubicBezTo>
                    <a:pt x="2001" y="1227"/>
                    <a:pt x="2251" y="1227"/>
                    <a:pt x="2418" y="1144"/>
                  </a:cubicBezTo>
                  <a:lnTo>
                    <a:pt x="4108" y="156"/>
                  </a:lnTo>
                  <a:cubicBezTo>
                    <a:pt x="4180" y="120"/>
                    <a:pt x="4227" y="60"/>
                    <a:pt x="4227" y="1"/>
                  </a:cubicBezTo>
                  <a:lnTo>
                    <a:pt x="4227" y="322"/>
                  </a:lnTo>
                  <a:cubicBezTo>
                    <a:pt x="4227" y="382"/>
                    <a:pt x="4180" y="441"/>
                    <a:pt x="4108" y="489"/>
                  </a:cubicBezTo>
                  <a:lnTo>
                    <a:pt x="2418" y="1465"/>
                  </a:lnTo>
                  <a:cubicBezTo>
                    <a:pt x="2251" y="1561"/>
                    <a:pt x="2001" y="1561"/>
                    <a:pt x="1834" y="1465"/>
                  </a:cubicBezTo>
                  <a:lnTo>
                    <a:pt x="120" y="489"/>
                  </a:lnTo>
                  <a:cubicBezTo>
                    <a:pt x="48" y="441"/>
                    <a:pt x="1" y="382"/>
                    <a:pt x="1" y="322"/>
                  </a:cubicBezTo>
                  <a:close/>
                </a:path>
              </a:pathLst>
            </a:custGeom>
            <a:noFill/>
            <a:ln w="2675" cap="rnd" cmpd="sng">
              <a:solidFill>
                <a:srgbClr val="3435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759" name="Google Shape;2759;p34"/>
            <p:cNvSpPr/>
            <p:nvPr/>
          </p:nvSpPr>
          <p:spPr>
            <a:xfrm>
              <a:off x="3618300" y="3620225"/>
              <a:ext cx="105700" cy="38425"/>
            </a:xfrm>
            <a:custGeom>
              <a:avLst/>
              <a:gdLst/>
              <a:ahLst/>
              <a:cxnLst/>
              <a:rect l="l" t="t" r="r" b="b"/>
              <a:pathLst>
                <a:path w="4228" h="1537" extrusionOk="0">
                  <a:moveTo>
                    <a:pt x="0" y="0"/>
                  </a:moveTo>
                  <a:lnTo>
                    <a:pt x="0" y="322"/>
                  </a:lnTo>
                  <a:cubicBezTo>
                    <a:pt x="0" y="381"/>
                    <a:pt x="36" y="441"/>
                    <a:pt x="119" y="488"/>
                  </a:cubicBezTo>
                  <a:lnTo>
                    <a:pt x="1834" y="1465"/>
                  </a:lnTo>
                  <a:cubicBezTo>
                    <a:pt x="1917" y="1512"/>
                    <a:pt x="2021" y="1536"/>
                    <a:pt x="2126" y="1536"/>
                  </a:cubicBezTo>
                  <a:cubicBezTo>
                    <a:pt x="2230" y="1536"/>
                    <a:pt x="2334" y="1512"/>
                    <a:pt x="2417" y="1465"/>
                  </a:cubicBezTo>
                  <a:lnTo>
                    <a:pt x="4108" y="488"/>
                  </a:lnTo>
                  <a:cubicBezTo>
                    <a:pt x="4179" y="441"/>
                    <a:pt x="4227" y="381"/>
                    <a:pt x="4227" y="322"/>
                  </a:cubicBezTo>
                  <a:lnTo>
                    <a:pt x="4227" y="0"/>
                  </a:lnTo>
                  <a:cubicBezTo>
                    <a:pt x="4227" y="60"/>
                    <a:pt x="4179" y="119"/>
                    <a:pt x="4108" y="155"/>
                  </a:cubicBezTo>
                  <a:lnTo>
                    <a:pt x="2417" y="1143"/>
                  </a:lnTo>
                  <a:cubicBezTo>
                    <a:pt x="2334" y="1185"/>
                    <a:pt x="2230" y="1206"/>
                    <a:pt x="2126" y="1206"/>
                  </a:cubicBezTo>
                  <a:cubicBezTo>
                    <a:pt x="2021" y="1206"/>
                    <a:pt x="1917" y="1185"/>
                    <a:pt x="1834" y="1143"/>
                  </a:cubicBezTo>
                  <a:lnTo>
                    <a:pt x="119" y="155"/>
                  </a:lnTo>
                  <a:cubicBezTo>
                    <a:pt x="48" y="119"/>
                    <a:pt x="0" y="60"/>
                    <a:pt x="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760" name="Google Shape;2760;p34"/>
            <p:cNvSpPr/>
            <p:nvPr/>
          </p:nvSpPr>
          <p:spPr>
            <a:xfrm>
              <a:off x="3618300" y="3620225"/>
              <a:ext cx="105700" cy="39000"/>
            </a:xfrm>
            <a:custGeom>
              <a:avLst/>
              <a:gdLst/>
              <a:ahLst/>
              <a:cxnLst/>
              <a:rect l="l" t="t" r="r" b="b"/>
              <a:pathLst>
                <a:path w="4228" h="1560" fill="none" extrusionOk="0">
                  <a:moveTo>
                    <a:pt x="0" y="322"/>
                  </a:moveTo>
                  <a:lnTo>
                    <a:pt x="0" y="0"/>
                  </a:lnTo>
                  <a:cubicBezTo>
                    <a:pt x="0" y="60"/>
                    <a:pt x="48" y="119"/>
                    <a:pt x="119" y="155"/>
                  </a:cubicBezTo>
                  <a:lnTo>
                    <a:pt x="1834" y="1143"/>
                  </a:lnTo>
                  <a:cubicBezTo>
                    <a:pt x="2001" y="1227"/>
                    <a:pt x="2251" y="1227"/>
                    <a:pt x="2417" y="1143"/>
                  </a:cubicBezTo>
                  <a:lnTo>
                    <a:pt x="4108" y="155"/>
                  </a:lnTo>
                  <a:cubicBezTo>
                    <a:pt x="4179" y="119"/>
                    <a:pt x="4227" y="60"/>
                    <a:pt x="4227" y="0"/>
                  </a:cubicBezTo>
                  <a:lnTo>
                    <a:pt x="4227" y="322"/>
                  </a:lnTo>
                  <a:cubicBezTo>
                    <a:pt x="4227" y="381"/>
                    <a:pt x="4179" y="441"/>
                    <a:pt x="4108" y="488"/>
                  </a:cubicBezTo>
                  <a:lnTo>
                    <a:pt x="2417" y="1465"/>
                  </a:lnTo>
                  <a:cubicBezTo>
                    <a:pt x="2251" y="1560"/>
                    <a:pt x="2001" y="1560"/>
                    <a:pt x="1834" y="1465"/>
                  </a:cubicBezTo>
                  <a:lnTo>
                    <a:pt x="119" y="488"/>
                  </a:lnTo>
                  <a:cubicBezTo>
                    <a:pt x="36" y="441"/>
                    <a:pt x="0" y="381"/>
                    <a:pt x="0" y="322"/>
                  </a:cubicBezTo>
                  <a:close/>
                </a:path>
              </a:pathLst>
            </a:custGeom>
            <a:noFill/>
            <a:ln w="2675" cap="rnd" cmpd="sng">
              <a:solidFill>
                <a:srgbClr val="3435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761" name="Google Shape;2761;p34"/>
            <p:cNvSpPr/>
            <p:nvPr/>
          </p:nvSpPr>
          <p:spPr>
            <a:xfrm>
              <a:off x="3684375" y="3658325"/>
              <a:ext cx="105400" cy="38700"/>
            </a:xfrm>
            <a:custGeom>
              <a:avLst/>
              <a:gdLst/>
              <a:ahLst/>
              <a:cxnLst/>
              <a:rect l="l" t="t" r="r" b="b"/>
              <a:pathLst>
                <a:path w="4216" h="1548" extrusionOk="0">
                  <a:moveTo>
                    <a:pt x="1" y="0"/>
                  </a:moveTo>
                  <a:lnTo>
                    <a:pt x="1" y="334"/>
                  </a:lnTo>
                  <a:cubicBezTo>
                    <a:pt x="1" y="393"/>
                    <a:pt x="36" y="453"/>
                    <a:pt x="120" y="500"/>
                  </a:cubicBezTo>
                  <a:lnTo>
                    <a:pt x="1822" y="1477"/>
                  </a:lnTo>
                  <a:cubicBezTo>
                    <a:pt x="1906" y="1524"/>
                    <a:pt x="2010" y="1548"/>
                    <a:pt x="2114" y="1548"/>
                  </a:cubicBezTo>
                  <a:cubicBezTo>
                    <a:pt x="2218" y="1548"/>
                    <a:pt x="2322" y="1524"/>
                    <a:pt x="2406" y="1477"/>
                  </a:cubicBezTo>
                  <a:lnTo>
                    <a:pt x="4108" y="500"/>
                  </a:lnTo>
                  <a:cubicBezTo>
                    <a:pt x="4180" y="453"/>
                    <a:pt x="4215" y="393"/>
                    <a:pt x="4215" y="334"/>
                  </a:cubicBezTo>
                  <a:lnTo>
                    <a:pt x="4215" y="0"/>
                  </a:lnTo>
                  <a:cubicBezTo>
                    <a:pt x="4215" y="60"/>
                    <a:pt x="4180" y="119"/>
                    <a:pt x="4108" y="167"/>
                  </a:cubicBezTo>
                  <a:lnTo>
                    <a:pt x="2406" y="1155"/>
                  </a:lnTo>
                  <a:cubicBezTo>
                    <a:pt x="2322" y="1197"/>
                    <a:pt x="2218" y="1218"/>
                    <a:pt x="2114" y="1218"/>
                  </a:cubicBezTo>
                  <a:cubicBezTo>
                    <a:pt x="2010" y="1218"/>
                    <a:pt x="1906" y="1197"/>
                    <a:pt x="1822" y="1155"/>
                  </a:cubicBezTo>
                  <a:lnTo>
                    <a:pt x="120" y="167"/>
                  </a:lnTo>
                  <a:cubicBezTo>
                    <a:pt x="36" y="119"/>
                    <a:pt x="1" y="60"/>
                    <a:pt x="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762" name="Google Shape;2762;p34"/>
            <p:cNvSpPr/>
            <p:nvPr/>
          </p:nvSpPr>
          <p:spPr>
            <a:xfrm>
              <a:off x="3684375" y="3658325"/>
              <a:ext cx="105400" cy="39300"/>
            </a:xfrm>
            <a:custGeom>
              <a:avLst/>
              <a:gdLst/>
              <a:ahLst/>
              <a:cxnLst/>
              <a:rect l="l" t="t" r="r" b="b"/>
              <a:pathLst>
                <a:path w="4216" h="1572" fill="none" extrusionOk="0">
                  <a:moveTo>
                    <a:pt x="1" y="334"/>
                  </a:moveTo>
                  <a:lnTo>
                    <a:pt x="1" y="0"/>
                  </a:lnTo>
                  <a:cubicBezTo>
                    <a:pt x="1" y="60"/>
                    <a:pt x="36" y="119"/>
                    <a:pt x="120" y="167"/>
                  </a:cubicBezTo>
                  <a:lnTo>
                    <a:pt x="1822" y="1155"/>
                  </a:lnTo>
                  <a:cubicBezTo>
                    <a:pt x="1989" y="1238"/>
                    <a:pt x="2239" y="1238"/>
                    <a:pt x="2406" y="1155"/>
                  </a:cubicBezTo>
                  <a:lnTo>
                    <a:pt x="4108" y="167"/>
                  </a:lnTo>
                  <a:cubicBezTo>
                    <a:pt x="4180" y="119"/>
                    <a:pt x="4215" y="60"/>
                    <a:pt x="4215" y="0"/>
                  </a:cubicBezTo>
                  <a:lnTo>
                    <a:pt x="4215" y="334"/>
                  </a:lnTo>
                  <a:cubicBezTo>
                    <a:pt x="4215" y="393"/>
                    <a:pt x="4180" y="453"/>
                    <a:pt x="4108" y="500"/>
                  </a:cubicBezTo>
                  <a:lnTo>
                    <a:pt x="2406" y="1477"/>
                  </a:lnTo>
                  <a:cubicBezTo>
                    <a:pt x="2239" y="1572"/>
                    <a:pt x="1989" y="1572"/>
                    <a:pt x="1822" y="1477"/>
                  </a:cubicBezTo>
                  <a:lnTo>
                    <a:pt x="120" y="500"/>
                  </a:lnTo>
                  <a:cubicBezTo>
                    <a:pt x="36" y="453"/>
                    <a:pt x="1" y="393"/>
                    <a:pt x="1" y="334"/>
                  </a:cubicBezTo>
                  <a:close/>
                </a:path>
              </a:pathLst>
            </a:custGeom>
            <a:noFill/>
            <a:ln w="2675" cap="rnd" cmpd="sng">
              <a:solidFill>
                <a:srgbClr val="3435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763" name="Google Shape;2763;p34"/>
            <p:cNvSpPr/>
            <p:nvPr/>
          </p:nvSpPr>
          <p:spPr>
            <a:xfrm>
              <a:off x="3693900" y="3422575"/>
              <a:ext cx="105700" cy="38500"/>
            </a:xfrm>
            <a:custGeom>
              <a:avLst/>
              <a:gdLst/>
              <a:ahLst/>
              <a:cxnLst/>
              <a:rect l="l" t="t" r="r" b="b"/>
              <a:pathLst>
                <a:path w="4228" h="1540" extrusionOk="0">
                  <a:moveTo>
                    <a:pt x="1" y="0"/>
                  </a:moveTo>
                  <a:lnTo>
                    <a:pt x="1" y="322"/>
                  </a:lnTo>
                  <a:cubicBezTo>
                    <a:pt x="1" y="381"/>
                    <a:pt x="48" y="441"/>
                    <a:pt x="120" y="489"/>
                  </a:cubicBezTo>
                  <a:lnTo>
                    <a:pt x="1834" y="1477"/>
                  </a:lnTo>
                  <a:cubicBezTo>
                    <a:pt x="1917" y="1519"/>
                    <a:pt x="2022" y="1539"/>
                    <a:pt x="2126" y="1539"/>
                  </a:cubicBezTo>
                  <a:cubicBezTo>
                    <a:pt x="2230" y="1539"/>
                    <a:pt x="2334" y="1519"/>
                    <a:pt x="2418" y="1477"/>
                  </a:cubicBezTo>
                  <a:lnTo>
                    <a:pt x="4108" y="489"/>
                  </a:lnTo>
                  <a:cubicBezTo>
                    <a:pt x="4180" y="441"/>
                    <a:pt x="4227" y="381"/>
                    <a:pt x="4227" y="322"/>
                  </a:cubicBezTo>
                  <a:lnTo>
                    <a:pt x="4227" y="0"/>
                  </a:lnTo>
                  <a:cubicBezTo>
                    <a:pt x="4227" y="60"/>
                    <a:pt x="4180" y="131"/>
                    <a:pt x="4108" y="167"/>
                  </a:cubicBezTo>
                  <a:lnTo>
                    <a:pt x="2418" y="1143"/>
                  </a:lnTo>
                  <a:cubicBezTo>
                    <a:pt x="2334" y="1191"/>
                    <a:pt x="2230" y="1215"/>
                    <a:pt x="2126" y="1215"/>
                  </a:cubicBezTo>
                  <a:cubicBezTo>
                    <a:pt x="2022" y="1215"/>
                    <a:pt x="1917" y="1191"/>
                    <a:pt x="1834" y="1143"/>
                  </a:cubicBezTo>
                  <a:lnTo>
                    <a:pt x="120" y="167"/>
                  </a:lnTo>
                  <a:cubicBezTo>
                    <a:pt x="48" y="120"/>
                    <a:pt x="1" y="60"/>
                    <a:pt x="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764" name="Google Shape;2764;p34"/>
            <p:cNvSpPr/>
            <p:nvPr/>
          </p:nvSpPr>
          <p:spPr>
            <a:xfrm>
              <a:off x="3693900" y="3422575"/>
              <a:ext cx="105700" cy="39025"/>
            </a:xfrm>
            <a:custGeom>
              <a:avLst/>
              <a:gdLst/>
              <a:ahLst/>
              <a:cxnLst/>
              <a:rect l="l" t="t" r="r" b="b"/>
              <a:pathLst>
                <a:path w="4228" h="1561" fill="none" extrusionOk="0">
                  <a:moveTo>
                    <a:pt x="4227" y="0"/>
                  </a:moveTo>
                  <a:lnTo>
                    <a:pt x="4227" y="322"/>
                  </a:lnTo>
                  <a:cubicBezTo>
                    <a:pt x="4227" y="381"/>
                    <a:pt x="4180" y="441"/>
                    <a:pt x="4108" y="489"/>
                  </a:cubicBezTo>
                  <a:lnTo>
                    <a:pt x="2418" y="1477"/>
                  </a:lnTo>
                  <a:cubicBezTo>
                    <a:pt x="2251" y="1560"/>
                    <a:pt x="2001" y="1560"/>
                    <a:pt x="1834" y="1477"/>
                  </a:cubicBezTo>
                  <a:lnTo>
                    <a:pt x="120" y="489"/>
                  </a:lnTo>
                  <a:cubicBezTo>
                    <a:pt x="48" y="441"/>
                    <a:pt x="1" y="381"/>
                    <a:pt x="1" y="322"/>
                  </a:cubicBezTo>
                  <a:lnTo>
                    <a:pt x="1" y="0"/>
                  </a:lnTo>
                  <a:cubicBezTo>
                    <a:pt x="1" y="60"/>
                    <a:pt x="48" y="120"/>
                    <a:pt x="120" y="167"/>
                  </a:cubicBezTo>
                  <a:lnTo>
                    <a:pt x="1834" y="1143"/>
                  </a:lnTo>
                  <a:cubicBezTo>
                    <a:pt x="2001" y="1239"/>
                    <a:pt x="2251" y="1239"/>
                    <a:pt x="2418" y="1143"/>
                  </a:cubicBezTo>
                  <a:lnTo>
                    <a:pt x="4108" y="167"/>
                  </a:lnTo>
                  <a:cubicBezTo>
                    <a:pt x="4180" y="131"/>
                    <a:pt x="4227" y="60"/>
                    <a:pt x="4227" y="0"/>
                  </a:cubicBezTo>
                  <a:close/>
                </a:path>
              </a:pathLst>
            </a:custGeom>
            <a:noFill/>
            <a:ln w="2675" cap="rnd" cmpd="sng">
              <a:solidFill>
                <a:srgbClr val="3435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765" name="Google Shape;2765;p34"/>
            <p:cNvSpPr/>
            <p:nvPr/>
          </p:nvSpPr>
          <p:spPr>
            <a:xfrm>
              <a:off x="3729625" y="3525575"/>
              <a:ext cx="105700" cy="38475"/>
            </a:xfrm>
            <a:custGeom>
              <a:avLst/>
              <a:gdLst/>
              <a:ahLst/>
              <a:cxnLst/>
              <a:rect l="l" t="t" r="r" b="b"/>
              <a:pathLst>
                <a:path w="4228" h="1539" extrusionOk="0">
                  <a:moveTo>
                    <a:pt x="0" y="0"/>
                  </a:moveTo>
                  <a:lnTo>
                    <a:pt x="0" y="333"/>
                  </a:lnTo>
                  <a:cubicBezTo>
                    <a:pt x="0" y="393"/>
                    <a:pt x="48" y="452"/>
                    <a:pt x="119" y="488"/>
                  </a:cubicBezTo>
                  <a:lnTo>
                    <a:pt x="1834" y="1476"/>
                  </a:lnTo>
                  <a:cubicBezTo>
                    <a:pt x="1917" y="1518"/>
                    <a:pt x="2021" y="1539"/>
                    <a:pt x="2126" y="1539"/>
                  </a:cubicBezTo>
                  <a:cubicBezTo>
                    <a:pt x="2230" y="1539"/>
                    <a:pt x="2334" y="1518"/>
                    <a:pt x="2417" y="1476"/>
                  </a:cubicBezTo>
                  <a:lnTo>
                    <a:pt x="4108" y="488"/>
                  </a:lnTo>
                  <a:cubicBezTo>
                    <a:pt x="4179" y="452"/>
                    <a:pt x="4227" y="393"/>
                    <a:pt x="4227" y="333"/>
                  </a:cubicBezTo>
                  <a:lnTo>
                    <a:pt x="4227" y="0"/>
                  </a:lnTo>
                  <a:cubicBezTo>
                    <a:pt x="4227" y="60"/>
                    <a:pt x="4203" y="119"/>
                    <a:pt x="4108" y="167"/>
                  </a:cubicBezTo>
                  <a:lnTo>
                    <a:pt x="2417" y="1143"/>
                  </a:lnTo>
                  <a:cubicBezTo>
                    <a:pt x="2334" y="1191"/>
                    <a:pt x="2230" y="1214"/>
                    <a:pt x="2126" y="1214"/>
                  </a:cubicBezTo>
                  <a:cubicBezTo>
                    <a:pt x="2021" y="1214"/>
                    <a:pt x="1917" y="1191"/>
                    <a:pt x="1834" y="1143"/>
                  </a:cubicBezTo>
                  <a:lnTo>
                    <a:pt x="119" y="167"/>
                  </a:lnTo>
                  <a:cubicBezTo>
                    <a:pt x="48" y="119"/>
                    <a:pt x="0" y="60"/>
                    <a:pt x="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766" name="Google Shape;2766;p34"/>
            <p:cNvSpPr/>
            <p:nvPr/>
          </p:nvSpPr>
          <p:spPr>
            <a:xfrm>
              <a:off x="3729625" y="3525575"/>
              <a:ext cx="105700" cy="39000"/>
            </a:xfrm>
            <a:custGeom>
              <a:avLst/>
              <a:gdLst/>
              <a:ahLst/>
              <a:cxnLst/>
              <a:rect l="l" t="t" r="r" b="b"/>
              <a:pathLst>
                <a:path w="4228" h="1560" fill="none" extrusionOk="0">
                  <a:moveTo>
                    <a:pt x="4227" y="0"/>
                  </a:moveTo>
                  <a:lnTo>
                    <a:pt x="4227" y="333"/>
                  </a:lnTo>
                  <a:cubicBezTo>
                    <a:pt x="4227" y="393"/>
                    <a:pt x="4179" y="452"/>
                    <a:pt x="4108" y="488"/>
                  </a:cubicBezTo>
                  <a:lnTo>
                    <a:pt x="2417" y="1476"/>
                  </a:lnTo>
                  <a:cubicBezTo>
                    <a:pt x="2251" y="1560"/>
                    <a:pt x="2001" y="1560"/>
                    <a:pt x="1834" y="1476"/>
                  </a:cubicBezTo>
                  <a:lnTo>
                    <a:pt x="119" y="488"/>
                  </a:lnTo>
                  <a:cubicBezTo>
                    <a:pt x="48" y="452"/>
                    <a:pt x="0" y="393"/>
                    <a:pt x="0" y="333"/>
                  </a:cubicBezTo>
                  <a:lnTo>
                    <a:pt x="0" y="0"/>
                  </a:lnTo>
                  <a:cubicBezTo>
                    <a:pt x="0" y="60"/>
                    <a:pt x="48" y="119"/>
                    <a:pt x="119" y="167"/>
                  </a:cubicBezTo>
                  <a:lnTo>
                    <a:pt x="1834" y="1143"/>
                  </a:lnTo>
                  <a:cubicBezTo>
                    <a:pt x="2001" y="1238"/>
                    <a:pt x="2251" y="1238"/>
                    <a:pt x="2417" y="1143"/>
                  </a:cubicBezTo>
                  <a:lnTo>
                    <a:pt x="4108" y="167"/>
                  </a:lnTo>
                  <a:cubicBezTo>
                    <a:pt x="4203" y="119"/>
                    <a:pt x="4227" y="60"/>
                    <a:pt x="4227" y="0"/>
                  </a:cubicBezTo>
                  <a:close/>
                </a:path>
              </a:pathLst>
            </a:custGeom>
            <a:noFill/>
            <a:ln w="2675" cap="rnd" cmpd="sng">
              <a:solidFill>
                <a:srgbClr val="3435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767" name="Google Shape;2767;p34"/>
            <p:cNvSpPr/>
            <p:nvPr/>
          </p:nvSpPr>
          <p:spPr>
            <a:xfrm>
              <a:off x="3798075" y="3647300"/>
              <a:ext cx="105700" cy="38500"/>
            </a:xfrm>
            <a:custGeom>
              <a:avLst/>
              <a:gdLst/>
              <a:ahLst/>
              <a:cxnLst/>
              <a:rect l="l" t="t" r="r" b="b"/>
              <a:pathLst>
                <a:path w="4228" h="1540" extrusionOk="0">
                  <a:moveTo>
                    <a:pt x="1" y="1"/>
                  </a:moveTo>
                  <a:lnTo>
                    <a:pt x="1" y="322"/>
                  </a:lnTo>
                  <a:cubicBezTo>
                    <a:pt x="1" y="382"/>
                    <a:pt x="36" y="441"/>
                    <a:pt x="120" y="489"/>
                  </a:cubicBezTo>
                  <a:lnTo>
                    <a:pt x="1834" y="1477"/>
                  </a:lnTo>
                  <a:cubicBezTo>
                    <a:pt x="1918" y="1519"/>
                    <a:pt x="2022" y="1540"/>
                    <a:pt x="2125" y="1540"/>
                  </a:cubicBezTo>
                  <a:cubicBezTo>
                    <a:pt x="2227" y="1540"/>
                    <a:pt x="2328" y="1519"/>
                    <a:pt x="2406" y="1477"/>
                  </a:cubicBezTo>
                  <a:lnTo>
                    <a:pt x="4108" y="489"/>
                  </a:lnTo>
                  <a:cubicBezTo>
                    <a:pt x="4180" y="441"/>
                    <a:pt x="4227" y="382"/>
                    <a:pt x="4227" y="322"/>
                  </a:cubicBezTo>
                  <a:lnTo>
                    <a:pt x="4227" y="1"/>
                  </a:lnTo>
                  <a:cubicBezTo>
                    <a:pt x="4227" y="60"/>
                    <a:pt x="4180" y="120"/>
                    <a:pt x="4108" y="167"/>
                  </a:cubicBezTo>
                  <a:lnTo>
                    <a:pt x="2406" y="1144"/>
                  </a:lnTo>
                  <a:cubicBezTo>
                    <a:pt x="2328" y="1191"/>
                    <a:pt x="2227" y="1215"/>
                    <a:pt x="2125" y="1215"/>
                  </a:cubicBezTo>
                  <a:cubicBezTo>
                    <a:pt x="2022" y="1215"/>
                    <a:pt x="1918" y="1191"/>
                    <a:pt x="1834" y="1144"/>
                  </a:cubicBezTo>
                  <a:lnTo>
                    <a:pt x="120" y="167"/>
                  </a:lnTo>
                  <a:cubicBezTo>
                    <a:pt x="48" y="120"/>
                    <a:pt x="1" y="60"/>
                    <a:pt x="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768" name="Google Shape;2768;p34"/>
            <p:cNvSpPr/>
            <p:nvPr/>
          </p:nvSpPr>
          <p:spPr>
            <a:xfrm>
              <a:off x="3798075" y="3647300"/>
              <a:ext cx="105700" cy="39025"/>
            </a:xfrm>
            <a:custGeom>
              <a:avLst/>
              <a:gdLst/>
              <a:ahLst/>
              <a:cxnLst/>
              <a:rect l="l" t="t" r="r" b="b"/>
              <a:pathLst>
                <a:path w="4228" h="1561" fill="none" extrusionOk="0">
                  <a:moveTo>
                    <a:pt x="1" y="322"/>
                  </a:moveTo>
                  <a:lnTo>
                    <a:pt x="1" y="1"/>
                  </a:lnTo>
                  <a:cubicBezTo>
                    <a:pt x="1" y="60"/>
                    <a:pt x="48" y="120"/>
                    <a:pt x="120" y="167"/>
                  </a:cubicBezTo>
                  <a:lnTo>
                    <a:pt x="1834" y="1144"/>
                  </a:lnTo>
                  <a:cubicBezTo>
                    <a:pt x="2001" y="1239"/>
                    <a:pt x="2251" y="1239"/>
                    <a:pt x="2406" y="1144"/>
                  </a:cubicBezTo>
                  <a:lnTo>
                    <a:pt x="4108" y="167"/>
                  </a:lnTo>
                  <a:cubicBezTo>
                    <a:pt x="4180" y="120"/>
                    <a:pt x="4227" y="60"/>
                    <a:pt x="4227" y="1"/>
                  </a:cubicBezTo>
                  <a:lnTo>
                    <a:pt x="4227" y="322"/>
                  </a:lnTo>
                  <a:cubicBezTo>
                    <a:pt x="4227" y="382"/>
                    <a:pt x="4180" y="441"/>
                    <a:pt x="4108" y="489"/>
                  </a:cubicBezTo>
                  <a:lnTo>
                    <a:pt x="2406" y="1477"/>
                  </a:lnTo>
                  <a:cubicBezTo>
                    <a:pt x="2251" y="1560"/>
                    <a:pt x="2001" y="1560"/>
                    <a:pt x="1834" y="1477"/>
                  </a:cubicBezTo>
                  <a:lnTo>
                    <a:pt x="120" y="489"/>
                  </a:lnTo>
                  <a:cubicBezTo>
                    <a:pt x="36" y="441"/>
                    <a:pt x="1" y="382"/>
                    <a:pt x="1" y="322"/>
                  </a:cubicBezTo>
                  <a:close/>
                </a:path>
              </a:pathLst>
            </a:custGeom>
            <a:noFill/>
            <a:ln w="2675" cap="rnd" cmpd="sng">
              <a:solidFill>
                <a:srgbClr val="3435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769" name="Google Shape;2769;p34"/>
            <p:cNvSpPr/>
            <p:nvPr/>
          </p:nvSpPr>
          <p:spPr>
            <a:xfrm>
              <a:off x="3663850" y="3569925"/>
              <a:ext cx="105675" cy="38475"/>
            </a:xfrm>
            <a:custGeom>
              <a:avLst/>
              <a:gdLst/>
              <a:ahLst/>
              <a:cxnLst/>
              <a:rect l="l" t="t" r="r" b="b"/>
              <a:pathLst>
                <a:path w="4227" h="1539" extrusionOk="0">
                  <a:moveTo>
                    <a:pt x="0" y="0"/>
                  </a:moveTo>
                  <a:lnTo>
                    <a:pt x="0" y="322"/>
                  </a:lnTo>
                  <a:cubicBezTo>
                    <a:pt x="0" y="381"/>
                    <a:pt x="48" y="441"/>
                    <a:pt x="119" y="488"/>
                  </a:cubicBezTo>
                  <a:lnTo>
                    <a:pt x="1834" y="1476"/>
                  </a:lnTo>
                  <a:cubicBezTo>
                    <a:pt x="1911" y="1518"/>
                    <a:pt x="2015" y="1539"/>
                    <a:pt x="2119" y="1539"/>
                  </a:cubicBezTo>
                  <a:cubicBezTo>
                    <a:pt x="2224" y="1539"/>
                    <a:pt x="2328" y="1518"/>
                    <a:pt x="2405" y="1476"/>
                  </a:cubicBezTo>
                  <a:lnTo>
                    <a:pt x="4108" y="488"/>
                  </a:lnTo>
                  <a:cubicBezTo>
                    <a:pt x="4179" y="441"/>
                    <a:pt x="4227" y="381"/>
                    <a:pt x="4227" y="322"/>
                  </a:cubicBezTo>
                  <a:lnTo>
                    <a:pt x="4227" y="0"/>
                  </a:lnTo>
                  <a:cubicBezTo>
                    <a:pt x="4227" y="60"/>
                    <a:pt x="4179" y="119"/>
                    <a:pt x="4108" y="167"/>
                  </a:cubicBezTo>
                  <a:lnTo>
                    <a:pt x="2405" y="1143"/>
                  </a:lnTo>
                  <a:cubicBezTo>
                    <a:pt x="2328" y="1191"/>
                    <a:pt x="2224" y="1214"/>
                    <a:pt x="2119" y="1214"/>
                  </a:cubicBezTo>
                  <a:cubicBezTo>
                    <a:pt x="2015" y="1214"/>
                    <a:pt x="1911" y="1191"/>
                    <a:pt x="1834" y="1143"/>
                  </a:cubicBezTo>
                  <a:lnTo>
                    <a:pt x="119" y="167"/>
                  </a:lnTo>
                  <a:cubicBezTo>
                    <a:pt x="48" y="119"/>
                    <a:pt x="0" y="60"/>
                    <a:pt x="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770" name="Google Shape;2770;p34"/>
            <p:cNvSpPr/>
            <p:nvPr/>
          </p:nvSpPr>
          <p:spPr>
            <a:xfrm>
              <a:off x="3663850" y="3569925"/>
              <a:ext cx="105675" cy="39000"/>
            </a:xfrm>
            <a:custGeom>
              <a:avLst/>
              <a:gdLst/>
              <a:ahLst/>
              <a:cxnLst/>
              <a:rect l="l" t="t" r="r" b="b"/>
              <a:pathLst>
                <a:path w="4227" h="1560" fill="none" extrusionOk="0">
                  <a:moveTo>
                    <a:pt x="0" y="322"/>
                  </a:moveTo>
                  <a:lnTo>
                    <a:pt x="0" y="0"/>
                  </a:lnTo>
                  <a:cubicBezTo>
                    <a:pt x="0" y="60"/>
                    <a:pt x="48" y="119"/>
                    <a:pt x="119" y="167"/>
                  </a:cubicBezTo>
                  <a:lnTo>
                    <a:pt x="1834" y="1143"/>
                  </a:lnTo>
                  <a:cubicBezTo>
                    <a:pt x="1988" y="1238"/>
                    <a:pt x="2250" y="1238"/>
                    <a:pt x="2405" y="1143"/>
                  </a:cubicBezTo>
                  <a:lnTo>
                    <a:pt x="4108" y="167"/>
                  </a:lnTo>
                  <a:cubicBezTo>
                    <a:pt x="4179" y="119"/>
                    <a:pt x="4227" y="60"/>
                    <a:pt x="4227" y="0"/>
                  </a:cubicBezTo>
                  <a:lnTo>
                    <a:pt x="4227" y="322"/>
                  </a:lnTo>
                  <a:cubicBezTo>
                    <a:pt x="4227" y="381"/>
                    <a:pt x="4179" y="441"/>
                    <a:pt x="4108" y="488"/>
                  </a:cubicBezTo>
                  <a:lnTo>
                    <a:pt x="2405" y="1476"/>
                  </a:lnTo>
                  <a:cubicBezTo>
                    <a:pt x="2250" y="1560"/>
                    <a:pt x="1988" y="1560"/>
                    <a:pt x="1834" y="1476"/>
                  </a:cubicBezTo>
                  <a:lnTo>
                    <a:pt x="119" y="488"/>
                  </a:lnTo>
                  <a:cubicBezTo>
                    <a:pt x="48" y="441"/>
                    <a:pt x="0" y="381"/>
                    <a:pt x="0" y="322"/>
                  </a:cubicBezTo>
                  <a:close/>
                </a:path>
              </a:pathLst>
            </a:custGeom>
            <a:noFill/>
            <a:ln w="2675" cap="rnd" cmpd="sng">
              <a:solidFill>
                <a:srgbClr val="3435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771" name="Google Shape;2771;p34"/>
            <p:cNvSpPr/>
            <p:nvPr/>
          </p:nvSpPr>
          <p:spPr>
            <a:xfrm>
              <a:off x="3832600" y="3413650"/>
              <a:ext cx="88450" cy="38500"/>
            </a:xfrm>
            <a:custGeom>
              <a:avLst/>
              <a:gdLst/>
              <a:ahLst/>
              <a:cxnLst/>
              <a:rect l="l" t="t" r="r" b="b"/>
              <a:pathLst>
                <a:path w="3538" h="1540" extrusionOk="0">
                  <a:moveTo>
                    <a:pt x="1" y="0"/>
                  </a:moveTo>
                  <a:lnTo>
                    <a:pt x="1" y="322"/>
                  </a:lnTo>
                  <a:cubicBezTo>
                    <a:pt x="1" y="381"/>
                    <a:pt x="49" y="441"/>
                    <a:pt x="120" y="488"/>
                  </a:cubicBezTo>
                  <a:lnTo>
                    <a:pt x="1834" y="1477"/>
                  </a:lnTo>
                  <a:cubicBezTo>
                    <a:pt x="1918" y="1518"/>
                    <a:pt x="2022" y="1539"/>
                    <a:pt x="2126" y="1539"/>
                  </a:cubicBezTo>
                  <a:cubicBezTo>
                    <a:pt x="2230" y="1539"/>
                    <a:pt x="2335" y="1518"/>
                    <a:pt x="2418" y="1477"/>
                  </a:cubicBezTo>
                  <a:lnTo>
                    <a:pt x="3418" y="893"/>
                  </a:lnTo>
                  <a:cubicBezTo>
                    <a:pt x="3489" y="846"/>
                    <a:pt x="3537" y="786"/>
                    <a:pt x="3537" y="727"/>
                  </a:cubicBezTo>
                  <a:lnTo>
                    <a:pt x="3537" y="405"/>
                  </a:lnTo>
                  <a:cubicBezTo>
                    <a:pt x="3537" y="465"/>
                    <a:pt x="3489" y="524"/>
                    <a:pt x="3418" y="560"/>
                  </a:cubicBezTo>
                  <a:lnTo>
                    <a:pt x="2418" y="1143"/>
                  </a:lnTo>
                  <a:cubicBezTo>
                    <a:pt x="2335" y="1191"/>
                    <a:pt x="2230" y="1215"/>
                    <a:pt x="2126" y="1215"/>
                  </a:cubicBezTo>
                  <a:cubicBezTo>
                    <a:pt x="2022" y="1215"/>
                    <a:pt x="1918" y="1191"/>
                    <a:pt x="1834" y="1143"/>
                  </a:cubicBezTo>
                  <a:lnTo>
                    <a:pt x="120" y="167"/>
                  </a:lnTo>
                  <a:cubicBezTo>
                    <a:pt x="49" y="119"/>
                    <a:pt x="1" y="60"/>
                    <a:pt x="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772" name="Google Shape;2772;p34"/>
            <p:cNvSpPr/>
            <p:nvPr/>
          </p:nvSpPr>
          <p:spPr>
            <a:xfrm>
              <a:off x="3832600" y="3413650"/>
              <a:ext cx="88450" cy="39000"/>
            </a:xfrm>
            <a:custGeom>
              <a:avLst/>
              <a:gdLst/>
              <a:ahLst/>
              <a:cxnLst/>
              <a:rect l="l" t="t" r="r" b="b"/>
              <a:pathLst>
                <a:path w="3538" h="1560" fill="none" extrusionOk="0">
                  <a:moveTo>
                    <a:pt x="120" y="167"/>
                  </a:moveTo>
                  <a:lnTo>
                    <a:pt x="1834" y="1143"/>
                  </a:lnTo>
                  <a:cubicBezTo>
                    <a:pt x="2001" y="1239"/>
                    <a:pt x="2251" y="1239"/>
                    <a:pt x="2418" y="1143"/>
                  </a:cubicBezTo>
                  <a:lnTo>
                    <a:pt x="3418" y="560"/>
                  </a:lnTo>
                  <a:cubicBezTo>
                    <a:pt x="3489" y="524"/>
                    <a:pt x="3537" y="465"/>
                    <a:pt x="3537" y="405"/>
                  </a:cubicBezTo>
                  <a:lnTo>
                    <a:pt x="3537" y="727"/>
                  </a:lnTo>
                  <a:cubicBezTo>
                    <a:pt x="3537" y="786"/>
                    <a:pt x="3489" y="846"/>
                    <a:pt x="3418" y="893"/>
                  </a:cubicBezTo>
                  <a:lnTo>
                    <a:pt x="2418" y="1477"/>
                  </a:lnTo>
                  <a:cubicBezTo>
                    <a:pt x="2251" y="1560"/>
                    <a:pt x="2001" y="1560"/>
                    <a:pt x="1834" y="1477"/>
                  </a:cubicBezTo>
                  <a:lnTo>
                    <a:pt x="120" y="488"/>
                  </a:lnTo>
                  <a:cubicBezTo>
                    <a:pt x="49" y="441"/>
                    <a:pt x="1" y="381"/>
                    <a:pt x="1" y="322"/>
                  </a:cubicBezTo>
                  <a:lnTo>
                    <a:pt x="1" y="0"/>
                  </a:lnTo>
                  <a:cubicBezTo>
                    <a:pt x="1" y="60"/>
                    <a:pt x="49" y="119"/>
                    <a:pt x="120" y="167"/>
                  </a:cubicBezTo>
                  <a:close/>
                </a:path>
              </a:pathLst>
            </a:custGeom>
            <a:noFill/>
            <a:ln w="2675" cap="rnd" cmpd="sng">
              <a:solidFill>
                <a:srgbClr val="3435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773" name="Google Shape;2773;p34"/>
            <p:cNvSpPr/>
            <p:nvPr/>
          </p:nvSpPr>
          <p:spPr>
            <a:xfrm>
              <a:off x="3156625" y="3430600"/>
              <a:ext cx="105700" cy="38725"/>
            </a:xfrm>
            <a:custGeom>
              <a:avLst/>
              <a:gdLst/>
              <a:ahLst/>
              <a:cxnLst/>
              <a:rect l="l" t="t" r="r" b="b"/>
              <a:pathLst>
                <a:path w="4228" h="1549" extrusionOk="0">
                  <a:moveTo>
                    <a:pt x="1" y="1"/>
                  </a:moveTo>
                  <a:lnTo>
                    <a:pt x="1" y="334"/>
                  </a:lnTo>
                  <a:cubicBezTo>
                    <a:pt x="1" y="394"/>
                    <a:pt x="48" y="453"/>
                    <a:pt x="120" y="501"/>
                  </a:cubicBezTo>
                  <a:lnTo>
                    <a:pt x="1834" y="1477"/>
                  </a:lnTo>
                  <a:cubicBezTo>
                    <a:pt x="1918" y="1525"/>
                    <a:pt x="2022" y="1549"/>
                    <a:pt x="2126" y="1549"/>
                  </a:cubicBezTo>
                  <a:cubicBezTo>
                    <a:pt x="2230" y="1549"/>
                    <a:pt x="2334" y="1525"/>
                    <a:pt x="2418" y="1477"/>
                  </a:cubicBezTo>
                  <a:lnTo>
                    <a:pt x="4108" y="501"/>
                  </a:lnTo>
                  <a:cubicBezTo>
                    <a:pt x="4180" y="453"/>
                    <a:pt x="4228" y="394"/>
                    <a:pt x="4228" y="334"/>
                  </a:cubicBezTo>
                  <a:lnTo>
                    <a:pt x="4228" y="1"/>
                  </a:lnTo>
                  <a:cubicBezTo>
                    <a:pt x="4228" y="60"/>
                    <a:pt x="4180" y="120"/>
                    <a:pt x="4108" y="168"/>
                  </a:cubicBezTo>
                  <a:lnTo>
                    <a:pt x="2418" y="1156"/>
                  </a:lnTo>
                  <a:cubicBezTo>
                    <a:pt x="2334" y="1198"/>
                    <a:pt x="2230" y="1218"/>
                    <a:pt x="2126" y="1218"/>
                  </a:cubicBezTo>
                  <a:cubicBezTo>
                    <a:pt x="2022" y="1218"/>
                    <a:pt x="1918" y="1198"/>
                    <a:pt x="1834" y="1156"/>
                  </a:cubicBezTo>
                  <a:lnTo>
                    <a:pt x="120" y="168"/>
                  </a:lnTo>
                  <a:cubicBezTo>
                    <a:pt x="48" y="120"/>
                    <a:pt x="1" y="60"/>
                    <a:pt x="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774" name="Google Shape;2774;p34"/>
            <p:cNvSpPr/>
            <p:nvPr/>
          </p:nvSpPr>
          <p:spPr>
            <a:xfrm>
              <a:off x="3156625" y="3430600"/>
              <a:ext cx="105700" cy="39325"/>
            </a:xfrm>
            <a:custGeom>
              <a:avLst/>
              <a:gdLst/>
              <a:ahLst/>
              <a:cxnLst/>
              <a:rect l="l" t="t" r="r" b="b"/>
              <a:pathLst>
                <a:path w="4228" h="1573" fill="none" extrusionOk="0">
                  <a:moveTo>
                    <a:pt x="4108" y="501"/>
                  </a:moveTo>
                  <a:lnTo>
                    <a:pt x="2418" y="1477"/>
                  </a:lnTo>
                  <a:cubicBezTo>
                    <a:pt x="2251" y="1573"/>
                    <a:pt x="2001" y="1573"/>
                    <a:pt x="1834" y="1477"/>
                  </a:cubicBezTo>
                  <a:lnTo>
                    <a:pt x="120" y="501"/>
                  </a:lnTo>
                  <a:cubicBezTo>
                    <a:pt x="48" y="453"/>
                    <a:pt x="1" y="394"/>
                    <a:pt x="1" y="334"/>
                  </a:cubicBezTo>
                  <a:lnTo>
                    <a:pt x="1" y="1"/>
                  </a:lnTo>
                  <a:cubicBezTo>
                    <a:pt x="1" y="60"/>
                    <a:pt x="48" y="120"/>
                    <a:pt x="120" y="168"/>
                  </a:cubicBezTo>
                  <a:lnTo>
                    <a:pt x="1834" y="1156"/>
                  </a:lnTo>
                  <a:cubicBezTo>
                    <a:pt x="2001" y="1239"/>
                    <a:pt x="2251" y="1239"/>
                    <a:pt x="2418" y="1156"/>
                  </a:cubicBezTo>
                  <a:lnTo>
                    <a:pt x="4108" y="168"/>
                  </a:lnTo>
                  <a:cubicBezTo>
                    <a:pt x="4180" y="120"/>
                    <a:pt x="4228" y="60"/>
                    <a:pt x="4228" y="1"/>
                  </a:cubicBezTo>
                  <a:lnTo>
                    <a:pt x="4228" y="334"/>
                  </a:lnTo>
                  <a:cubicBezTo>
                    <a:pt x="4228" y="394"/>
                    <a:pt x="4180" y="453"/>
                    <a:pt x="4108" y="501"/>
                  </a:cubicBezTo>
                  <a:close/>
                </a:path>
              </a:pathLst>
            </a:custGeom>
            <a:noFill/>
            <a:ln w="2675" cap="rnd" cmpd="sng">
              <a:solidFill>
                <a:srgbClr val="3435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775" name="Google Shape;2775;p34"/>
            <p:cNvSpPr/>
            <p:nvPr/>
          </p:nvSpPr>
          <p:spPr>
            <a:xfrm>
              <a:off x="3465000" y="3455325"/>
              <a:ext cx="105700" cy="38500"/>
            </a:xfrm>
            <a:custGeom>
              <a:avLst/>
              <a:gdLst/>
              <a:ahLst/>
              <a:cxnLst/>
              <a:rect l="l" t="t" r="r" b="b"/>
              <a:pathLst>
                <a:path w="4228" h="1540" extrusionOk="0">
                  <a:moveTo>
                    <a:pt x="1" y="0"/>
                  </a:moveTo>
                  <a:lnTo>
                    <a:pt x="1" y="322"/>
                  </a:lnTo>
                  <a:cubicBezTo>
                    <a:pt x="1" y="381"/>
                    <a:pt x="48" y="441"/>
                    <a:pt x="120" y="488"/>
                  </a:cubicBezTo>
                  <a:lnTo>
                    <a:pt x="1834" y="1477"/>
                  </a:lnTo>
                  <a:cubicBezTo>
                    <a:pt x="1918" y="1518"/>
                    <a:pt x="2022" y="1539"/>
                    <a:pt x="2126" y="1539"/>
                  </a:cubicBezTo>
                  <a:cubicBezTo>
                    <a:pt x="2230" y="1539"/>
                    <a:pt x="2334" y="1518"/>
                    <a:pt x="2418" y="1477"/>
                  </a:cubicBezTo>
                  <a:lnTo>
                    <a:pt x="4108" y="488"/>
                  </a:lnTo>
                  <a:cubicBezTo>
                    <a:pt x="4192" y="441"/>
                    <a:pt x="4227" y="381"/>
                    <a:pt x="4227" y="322"/>
                  </a:cubicBezTo>
                  <a:lnTo>
                    <a:pt x="4227" y="0"/>
                  </a:lnTo>
                  <a:cubicBezTo>
                    <a:pt x="4227" y="60"/>
                    <a:pt x="4192" y="119"/>
                    <a:pt x="4108" y="167"/>
                  </a:cubicBezTo>
                  <a:lnTo>
                    <a:pt x="2418" y="1143"/>
                  </a:lnTo>
                  <a:cubicBezTo>
                    <a:pt x="2334" y="1191"/>
                    <a:pt x="2230" y="1215"/>
                    <a:pt x="2126" y="1215"/>
                  </a:cubicBezTo>
                  <a:cubicBezTo>
                    <a:pt x="2022" y="1215"/>
                    <a:pt x="1918" y="1191"/>
                    <a:pt x="1834" y="1143"/>
                  </a:cubicBezTo>
                  <a:lnTo>
                    <a:pt x="120" y="167"/>
                  </a:lnTo>
                  <a:cubicBezTo>
                    <a:pt x="48" y="119"/>
                    <a:pt x="1" y="60"/>
                    <a:pt x="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776" name="Google Shape;2776;p34"/>
            <p:cNvSpPr/>
            <p:nvPr/>
          </p:nvSpPr>
          <p:spPr>
            <a:xfrm>
              <a:off x="3465000" y="3455325"/>
              <a:ext cx="105700" cy="39000"/>
            </a:xfrm>
            <a:custGeom>
              <a:avLst/>
              <a:gdLst/>
              <a:ahLst/>
              <a:cxnLst/>
              <a:rect l="l" t="t" r="r" b="b"/>
              <a:pathLst>
                <a:path w="4228" h="1560" fill="none" extrusionOk="0">
                  <a:moveTo>
                    <a:pt x="4108" y="488"/>
                  </a:moveTo>
                  <a:lnTo>
                    <a:pt x="2418" y="1477"/>
                  </a:lnTo>
                  <a:cubicBezTo>
                    <a:pt x="2251" y="1560"/>
                    <a:pt x="2001" y="1560"/>
                    <a:pt x="1834" y="1477"/>
                  </a:cubicBezTo>
                  <a:lnTo>
                    <a:pt x="120" y="488"/>
                  </a:lnTo>
                  <a:cubicBezTo>
                    <a:pt x="48" y="441"/>
                    <a:pt x="1" y="381"/>
                    <a:pt x="1" y="322"/>
                  </a:cubicBezTo>
                  <a:lnTo>
                    <a:pt x="1" y="0"/>
                  </a:lnTo>
                  <a:cubicBezTo>
                    <a:pt x="1" y="60"/>
                    <a:pt x="48" y="119"/>
                    <a:pt x="120" y="167"/>
                  </a:cubicBezTo>
                  <a:lnTo>
                    <a:pt x="1834" y="1143"/>
                  </a:lnTo>
                  <a:cubicBezTo>
                    <a:pt x="2001" y="1238"/>
                    <a:pt x="2251" y="1238"/>
                    <a:pt x="2418" y="1143"/>
                  </a:cubicBezTo>
                  <a:lnTo>
                    <a:pt x="4108" y="167"/>
                  </a:lnTo>
                  <a:cubicBezTo>
                    <a:pt x="4192" y="119"/>
                    <a:pt x="4227" y="60"/>
                    <a:pt x="4227" y="0"/>
                  </a:cubicBezTo>
                  <a:lnTo>
                    <a:pt x="4227" y="322"/>
                  </a:lnTo>
                  <a:cubicBezTo>
                    <a:pt x="4227" y="381"/>
                    <a:pt x="4192" y="441"/>
                    <a:pt x="4108" y="488"/>
                  </a:cubicBezTo>
                  <a:close/>
                </a:path>
              </a:pathLst>
            </a:custGeom>
            <a:noFill/>
            <a:ln w="2675" cap="rnd" cmpd="sng">
              <a:solidFill>
                <a:srgbClr val="3435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777" name="Google Shape;2777;p34"/>
            <p:cNvSpPr/>
            <p:nvPr/>
          </p:nvSpPr>
          <p:spPr>
            <a:xfrm>
              <a:off x="3701650" y="3337750"/>
              <a:ext cx="88425" cy="38500"/>
            </a:xfrm>
            <a:custGeom>
              <a:avLst/>
              <a:gdLst/>
              <a:ahLst/>
              <a:cxnLst/>
              <a:rect l="l" t="t" r="r" b="b"/>
              <a:pathLst>
                <a:path w="3537" h="1540" extrusionOk="0">
                  <a:moveTo>
                    <a:pt x="0" y="0"/>
                  </a:moveTo>
                  <a:lnTo>
                    <a:pt x="0" y="322"/>
                  </a:lnTo>
                  <a:cubicBezTo>
                    <a:pt x="0" y="381"/>
                    <a:pt x="48" y="441"/>
                    <a:pt x="119" y="488"/>
                  </a:cubicBezTo>
                  <a:lnTo>
                    <a:pt x="1834" y="1477"/>
                  </a:lnTo>
                  <a:cubicBezTo>
                    <a:pt x="1917" y="1518"/>
                    <a:pt x="2021" y="1539"/>
                    <a:pt x="2125" y="1539"/>
                  </a:cubicBezTo>
                  <a:cubicBezTo>
                    <a:pt x="2230" y="1539"/>
                    <a:pt x="2334" y="1518"/>
                    <a:pt x="2417" y="1477"/>
                  </a:cubicBezTo>
                  <a:lnTo>
                    <a:pt x="3417" y="893"/>
                  </a:lnTo>
                  <a:cubicBezTo>
                    <a:pt x="3489" y="846"/>
                    <a:pt x="3536" y="786"/>
                    <a:pt x="3536" y="726"/>
                  </a:cubicBezTo>
                  <a:lnTo>
                    <a:pt x="3536" y="405"/>
                  </a:lnTo>
                  <a:cubicBezTo>
                    <a:pt x="3536" y="465"/>
                    <a:pt x="3489" y="524"/>
                    <a:pt x="3417" y="560"/>
                  </a:cubicBezTo>
                  <a:lnTo>
                    <a:pt x="2417" y="1143"/>
                  </a:lnTo>
                  <a:cubicBezTo>
                    <a:pt x="2334" y="1191"/>
                    <a:pt x="2230" y="1215"/>
                    <a:pt x="2125" y="1215"/>
                  </a:cubicBezTo>
                  <a:cubicBezTo>
                    <a:pt x="2021" y="1215"/>
                    <a:pt x="1917" y="1191"/>
                    <a:pt x="1834" y="1143"/>
                  </a:cubicBezTo>
                  <a:lnTo>
                    <a:pt x="119" y="167"/>
                  </a:lnTo>
                  <a:cubicBezTo>
                    <a:pt x="36" y="119"/>
                    <a:pt x="0" y="60"/>
                    <a:pt x="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778" name="Google Shape;2778;p34"/>
            <p:cNvSpPr/>
            <p:nvPr/>
          </p:nvSpPr>
          <p:spPr>
            <a:xfrm>
              <a:off x="3701650" y="3337750"/>
              <a:ext cx="88425" cy="39000"/>
            </a:xfrm>
            <a:custGeom>
              <a:avLst/>
              <a:gdLst/>
              <a:ahLst/>
              <a:cxnLst/>
              <a:rect l="l" t="t" r="r" b="b"/>
              <a:pathLst>
                <a:path w="3537" h="1560" fill="none" extrusionOk="0">
                  <a:moveTo>
                    <a:pt x="119" y="167"/>
                  </a:moveTo>
                  <a:lnTo>
                    <a:pt x="1834" y="1143"/>
                  </a:lnTo>
                  <a:cubicBezTo>
                    <a:pt x="2000" y="1238"/>
                    <a:pt x="2250" y="1238"/>
                    <a:pt x="2417" y="1143"/>
                  </a:cubicBezTo>
                  <a:lnTo>
                    <a:pt x="3417" y="560"/>
                  </a:lnTo>
                  <a:cubicBezTo>
                    <a:pt x="3489" y="524"/>
                    <a:pt x="3536" y="465"/>
                    <a:pt x="3536" y="405"/>
                  </a:cubicBezTo>
                  <a:lnTo>
                    <a:pt x="3536" y="726"/>
                  </a:lnTo>
                  <a:cubicBezTo>
                    <a:pt x="3536" y="786"/>
                    <a:pt x="3489" y="846"/>
                    <a:pt x="3417" y="893"/>
                  </a:cubicBezTo>
                  <a:lnTo>
                    <a:pt x="2417" y="1477"/>
                  </a:lnTo>
                  <a:cubicBezTo>
                    <a:pt x="2250" y="1560"/>
                    <a:pt x="2000" y="1560"/>
                    <a:pt x="1834" y="1477"/>
                  </a:cubicBezTo>
                  <a:lnTo>
                    <a:pt x="119" y="488"/>
                  </a:lnTo>
                  <a:cubicBezTo>
                    <a:pt x="48" y="441"/>
                    <a:pt x="0" y="381"/>
                    <a:pt x="0" y="322"/>
                  </a:cubicBezTo>
                  <a:lnTo>
                    <a:pt x="0" y="0"/>
                  </a:lnTo>
                  <a:cubicBezTo>
                    <a:pt x="0" y="60"/>
                    <a:pt x="36" y="119"/>
                    <a:pt x="119" y="167"/>
                  </a:cubicBezTo>
                  <a:close/>
                </a:path>
              </a:pathLst>
            </a:custGeom>
            <a:noFill/>
            <a:ln w="2675" cap="rnd" cmpd="sng">
              <a:solidFill>
                <a:srgbClr val="3435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779" name="Google Shape;2779;p34"/>
            <p:cNvSpPr/>
            <p:nvPr/>
          </p:nvSpPr>
          <p:spPr>
            <a:xfrm>
              <a:off x="3825175" y="3498475"/>
              <a:ext cx="105675" cy="38500"/>
            </a:xfrm>
            <a:custGeom>
              <a:avLst/>
              <a:gdLst/>
              <a:ahLst/>
              <a:cxnLst/>
              <a:rect l="l" t="t" r="r" b="b"/>
              <a:pathLst>
                <a:path w="4227" h="1540" extrusionOk="0">
                  <a:moveTo>
                    <a:pt x="0" y="1"/>
                  </a:moveTo>
                  <a:lnTo>
                    <a:pt x="0" y="322"/>
                  </a:lnTo>
                  <a:cubicBezTo>
                    <a:pt x="0" y="382"/>
                    <a:pt x="48" y="441"/>
                    <a:pt x="119" y="489"/>
                  </a:cubicBezTo>
                  <a:lnTo>
                    <a:pt x="1834" y="1477"/>
                  </a:lnTo>
                  <a:cubicBezTo>
                    <a:pt x="1917" y="1519"/>
                    <a:pt x="2021" y="1539"/>
                    <a:pt x="2125" y="1539"/>
                  </a:cubicBezTo>
                  <a:cubicBezTo>
                    <a:pt x="2230" y="1539"/>
                    <a:pt x="2334" y="1519"/>
                    <a:pt x="2417" y="1477"/>
                  </a:cubicBezTo>
                  <a:lnTo>
                    <a:pt x="4108" y="489"/>
                  </a:lnTo>
                  <a:cubicBezTo>
                    <a:pt x="4191" y="441"/>
                    <a:pt x="4227" y="382"/>
                    <a:pt x="4227" y="322"/>
                  </a:cubicBezTo>
                  <a:lnTo>
                    <a:pt x="4227" y="1"/>
                  </a:lnTo>
                  <a:cubicBezTo>
                    <a:pt x="4227" y="60"/>
                    <a:pt x="4191" y="120"/>
                    <a:pt x="4108" y="167"/>
                  </a:cubicBezTo>
                  <a:lnTo>
                    <a:pt x="2417" y="1144"/>
                  </a:lnTo>
                  <a:cubicBezTo>
                    <a:pt x="2334" y="1197"/>
                    <a:pt x="2230" y="1224"/>
                    <a:pt x="2125" y="1224"/>
                  </a:cubicBezTo>
                  <a:cubicBezTo>
                    <a:pt x="2021" y="1224"/>
                    <a:pt x="1917" y="1197"/>
                    <a:pt x="1834" y="1144"/>
                  </a:cubicBezTo>
                  <a:lnTo>
                    <a:pt x="119" y="167"/>
                  </a:lnTo>
                  <a:cubicBezTo>
                    <a:pt x="48" y="120"/>
                    <a:pt x="0" y="60"/>
                    <a:pt x="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780" name="Google Shape;2780;p34"/>
            <p:cNvSpPr/>
            <p:nvPr/>
          </p:nvSpPr>
          <p:spPr>
            <a:xfrm>
              <a:off x="3825175" y="3498475"/>
              <a:ext cx="105675" cy="39025"/>
            </a:xfrm>
            <a:custGeom>
              <a:avLst/>
              <a:gdLst/>
              <a:ahLst/>
              <a:cxnLst/>
              <a:rect l="l" t="t" r="r" b="b"/>
              <a:pathLst>
                <a:path w="4227" h="1561" fill="none" extrusionOk="0">
                  <a:moveTo>
                    <a:pt x="2417" y="1144"/>
                  </a:moveTo>
                  <a:lnTo>
                    <a:pt x="4108" y="167"/>
                  </a:lnTo>
                  <a:cubicBezTo>
                    <a:pt x="4191" y="120"/>
                    <a:pt x="4227" y="60"/>
                    <a:pt x="4227" y="1"/>
                  </a:cubicBezTo>
                  <a:lnTo>
                    <a:pt x="4227" y="322"/>
                  </a:lnTo>
                  <a:cubicBezTo>
                    <a:pt x="4227" y="382"/>
                    <a:pt x="4191" y="441"/>
                    <a:pt x="4108" y="489"/>
                  </a:cubicBezTo>
                  <a:lnTo>
                    <a:pt x="2417" y="1477"/>
                  </a:lnTo>
                  <a:cubicBezTo>
                    <a:pt x="2251" y="1560"/>
                    <a:pt x="2000" y="1560"/>
                    <a:pt x="1834" y="1477"/>
                  </a:cubicBezTo>
                  <a:lnTo>
                    <a:pt x="119" y="489"/>
                  </a:lnTo>
                  <a:cubicBezTo>
                    <a:pt x="48" y="441"/>
                    <a:pt x="0" y="382"/>
                    <a:pt x="0" y="322"/>
                  </a:cubicBezTo>
                  <a:lnTo>
                    <a:pt x="0" y="1"/>
                  </a:lnTo>
                  <a:cubicBezTo>
                    <a:pt x="0" y="60"/>
                    <a:pt x="48" y="120"/>
                    <a:pt x="119" y="167"/>
                  </a:cubicBezTo>
                  <a:lnTo>
                    <a:pt x="1834" y="1144"/>
                  </a:lnTo>
                  <a:cubicBezTo>
                    <a:pt x="2000" y="1251"/>
                    <a:pt x="2251" y="1251"/>
                    <a:pt x="2417" y="1144"/>
                  </a:cubicBezTo>
                  <a:close/>
                </a:path>
              </a:pathLst>
            </a:custGeom>
            <a:noFill/>
            <a:ln w="2675" cap="rnd" cmpd="sng">
              <a:solidFill>
                <a:srgbClr val="3435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781" name="Google Shape;2781;p34"/>
            <p:cNvSpPr/>
            <p:nvPr/>
          </p:nvSpPr>
          <p:spPr>
            <a:xfrm>
              <a:off x="3530200" y="3410675"/>
              <a:ext cx="105675" cy="38500"/>
            </a:xfrm>
            <a:custGeom>
              <a:avLst/>
              <a:gdLst/>
              <a:ahLst/>
              <a:cxnLst/>
              <a:rect l="l" t="t" r="r" b="b"/>
              <a:pathLst>
                <a:path w="4227" h="1540" extrusionOk="0">
                  <a:moveTo>
                    <a:pt x="0" y="0"/>
                  </a:moveTo>
                  <a:lnTo>
                    <a:pt x="0" y="322"/>
                  </a:lnTo>
                  <a:cubicBezTo>
                    <a:pt x="0" y="381"/>
                    <a:pt x="48" y="441"/>
                    <a:pt x="119" y="488"/>
                  </a:cubicBezTo>
                  <a:lnTo>
                    <a:pt x="1834" y="1477"/>
                  </a:lnTo>
                  <a:cubicBezTo>
                    <a:pt x="1917" y="1518"/>
                    <a:pt x="2021" y="1539"/>
                    <a:pt x="2125" y="1539"/>
                  </a:cubicBezTo>
                  <a:cubicBezTo>
                    <a:pt x="2230" y="1539"/>
                    <a:pt x="2334" y="1518"/>
                    <a:pt x="2417" y="1477"/>
                  </a:cubicBezTo>
                  <a:lnTo>
                    <a:pt x="4108" y="488"/>
                  </a:lnTo>
                  <a:cubicBezTo>
                    <a:pt x="4179" y="441"/>
                    <a:pt x="4227" y="381"/>
                    <a:pt x="4227" y="322"/>
                  </a:cubicBezTo>
                  <a:lnTo>
                    <a:pt x="4227" y="0"/>
                  </a:lnTo>
                  <a:cubicBezTo>
                    <a:pt x="4227" y="60"/>
                    <a:pt x="4179" y="119"/>
                    <a:pt x="4108" y="167"/>
                  </a:cubicBezTo>
                  <a:lnTo>
                    <a:pt x="2417" y="1143"/>
                  </a:lnTo>
                  <a:cubicBezTo>
                    <a:pt x="2340" y="1191"/>
                    <a:pt x="2236" y="1215"/>
                    <a:pt x="2130" y="1215"/>
                  </a:cubicBezTo>
                  <a:cubicBezTo>
                    <a:pt x="2024" y="1215"/>
                    <a:pt x="1917" y="1191"/>
                    <a:pt x="1834" y="1143"/>
                  </a:cubicBezTo>
                  <a:lnTo>
                    <a:pt x="119" y="167"/>
                  </a:lnTo>
                  <a:cubicBezTo>
                    <a:pt x="48" y="119"/>
                    <a:pt x="0" y="60"/>
                    <a:pt x="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782" name="Google Shape;2782;p34"/>
            <p:cNvSpPr/>
            <p:nvPr/>
          </p:nvSpPr>
          <p:spPr>
            <a:xfrm>
              <a:off x="3530200" y="3410675"/>
              <a:ext cx="105675" cy="39000"/>
            </a:xfrm>
            <a:custGeom>
              <a:avLst/>
              <a:gdLst/>
              <a:ahLst/>
              <a:cxnLst/>
              <a:rect l="l" t="t" r="r" b="b"/>
              <a:pathLst>
                <a:path w="4227" h="1560" fill="none" extrusionOk="0">
                  <a:moveTo>
                    <a:pt x="2417" y="1143"/>
                  </a:moveTo>
                  <a:lnTo>
                    <a:pt x="4108" y="167"/>
                  </a:lnTo>
                  <a:cubicBezTo>
                    <a:pt x="4179" y="119"/>
                    <a:pt x="4227" y="60"/>
                    <a:pt x="4227" y="0"/>
                  </a:cubicBezTo>
                  <a:lnTo>
                    <a:pt x="4227" y="322"/>
                  </a:lnTo>
                  <a:cubicBezTo>
                    <a:pt x="4227" y="381"/>
                    <a:pt x="4179" y="441"/>
                    <a:pt x="4108" y="488"/>
                  </a:cubicBezTo>
                  <a:lnTo>
                    <a:pt x="2417" y="1477"/>
                  </a:lnTo>
                  <a:cubicBezTo>
                    <a:pt x="2250" y="1560"/>
                    <a:pt x="2000" y="1560"/>
                    <a:pt x="1834" y="1477"/>
                  </a:cubicBezTo>
                  <a:lnTo>
                    <a:pt x="119" y="488"/>
                  </a:lnTo>
                  <a:cubicBezTo>
                    <a:pt x="48" y="441"/>
                    <a:pt x="0" y="381"/>
                    <a:pt x="0" y="322"/>
                  </a:cubicBezTo>
                  <a:lnTo>
                    <a:pt x="0" y="0"/>
                  </a:lnTo>
                  <a:cubicBezTo>
                    <a:pt x="0" y="60"/>
                    <a:pt x="48" y="119"/>
                    <a:pt x="119" y="167"/>
                  </a:cubicBezTo>
                  <a:lnTo>
                    <a:pt x="1834" y="1143"/>
                  </a:lnTo>
                  <a:cubicBezTo>
                    <a:pt x="2000" y="1238"/>
                    <a:pt x="2262" y="1238"/>
                    <a:pt x="2417" y="1143"/>
                  </a:cubicBezTo>
                  <a:close/>
                </a:path>
              </a:pathLst>
            </a:custGeom>
            <a:noFill/>
            <a:ln w="2675" cap="rnd" cmpd="sng">
              <a:solidFill>
                <a:srgbClr val="3435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783" name="Google Shape;2783;p34"/>
            <p:cNvSpPr/>
            <p:nvPr/>
          </p:nvSpPr>
          <p:spPr>
            <a:xfrm>
              <a:off x="3860875" y="3601475"/>
              <a:ext cx="105700" cy="38475"/>
            </a:xfrm>
            <a:custGeom>
              <a:avLst/>
              <a:gdLst/>
              <a:ahLst/>
              <a:cxnLst/>
              <a:rect l="l" t="t" r="r" b="b"/>
              <a:pathLst>
                <a:path w="4228" h="1539" extrusionOk="0">
                  <a:moveTo>
                    <a:pt x="1" y="0"/>
                  </a:moveTo>
                  <a:lnTo>
                    <a:pt x="1" y="333"/>
                  </a:lnTo>
                  <a:cubicBezTo>
                    <a:pt x="1" y="393"/>
                    <a:pt x="49" y="453"/>
                    <a:pt x="120" y="488"/>
                  </a:cubicBezTo>
                  <a:lnTo>
                    <a:pt x="1835" y="1476"/>
                  </a:lnTo>
                  <a:cubicBezTo>
                    <a:pt x="1918" y="1518"/>
                    <a:pt x="2022" y="1539"/>
                    <a:pt x="2126" y="1539"/>
                  </a:cubicBezTo>
                  <a:cubicBezTo>
                    <a:pt x="2230" y="1539"/>
                    <a:pt x="2335" y="1518"/>
                    <a:pt x="2418" y="1476"/>
                  </a:cubicBezTo>
                  <a:lnTo>
                    <a:pt x="4109" y="488"/>
                  </a:lnTo>
                  <a:cubicBezTo>
                    <a:pt x="4192" y="453"/>
                    <a:pt x="4228" y="393"/>
                    <a:pt x="4228" y="333"/>
                  </a:cubicBezTo>
                  <a:lnTo>
                    <a:pt x="4228" y="0"/>
                  </a:lnTo>
                  <a:cubicBezTo>
                    <a:pt x="4228" y="60"/>
                    <a:pt x="4192" y="119"/>
                    <a:pt x="4109" y="167"/>
                  </a:cubicBezTo>
                  <a:lnTo>
                    <a:pt x="2418" y="1143"/>
                  </a:lnTo>
                  <a:cubicBezTo>
                    <a:pt x="2335" y="1191"/>
                    <a:pt x="2230" y="1215"/>
                    <a:pt x="2126" y="1215"/>
                  </a:cubicBezTo>
                  <a:cubicBezTo>
                    <a:pt x="2022" y="1215"/>
                    <a:pt x="1918" y="1191"/>
                    <a:pt x="1835" y="1143"/>
                  </a:cubicBezTo>
                  <a:lnTo>
                    <a:pt x="120" y="167"/>
                  </a:lnTo>
                  <a:cubicBezTo>
                    <a:pt x="49" y="119"/>
                    <a:pt x="1" y="60"/>
                    <a:pt x="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784" name="Google Shape;2784;p34"/>
            <p:cNvSpPr/>
            <p:nvPr/>
          </p:nvSpPr>
          <p:spPr>
            <a:xfrm>
              <a:off x="3860875" y="3601475"/>
              <a:ext cx="105700" cy="39000"/>
            </a:xfrm>
            <a:custGeom>
              <a:avLst/>
              <a:gdLst/>
              <a:ahLst/>
              <a:cxnLst/>
              <a:rect l="l" t="t" r="r" b="b"/>
              <a:pathLst>
                <a:path w="4228" h="1560" fill="none" extrusionOk="0">
                  <a:moveTo>
                    <a:pt x="2418" y="1143"/>
                  </a:moveTo>
                  <a:lnTo>
                    <a:pt x="4109" y="167"/>
                  </a:lnTo>
                  <a:cubicBezTo>
                    <a:pt x="4192" y="119"/>
                    <a:pt x="4228" y="60"/>
                    <a:pt x="4228" y="0"/>
                  </a:cubicBezTo>
                  <a:lnTo>
                    <a:pt x="4228" y="333"/>
                  </a:lnTo>
                  <a:cubicBezTo>
                    <a:pt x="4228" y="393"/>
                    <a:pt x="4192" y="453"/>
                    <a:pt x="4109" y="488"/>
                  </a:cubicBezTo>
                  <a:lnTo>
                    <a:pt x="2418" y="1476"/>
                  </a:lnTo>
                  <a:cubicBezTo>
                    <a:pt x="2251" y="1560"/>
                    <a:pt x="2001" y="1560"/>
                    <a:pt x="1835" y="1476"/>
                  </a:cubicBezTo>
                  <a:lnTo>
                    <a:pt x="120" y="488"/>
                  </a:lnTo>
                  <a:cubicBezTo>
                    <a:pt x="49" y="453"/>
                    <a:pt x="1" y="393"/>
                    <a:pt x="1" y="333"/>
                  </a:cubicBezTo>
                  <a:lnTo>
                    <a:pt x="1" y="0"/>
                  </a:lnTo>
                  <a:cubicBezTo>
                    <a:pt x="1" y="60"/>
                    <a:pt x="49" y="119"/>
                    <a:pt x="120" y="167"/>
                  </a:cubicBezTo>
                  <a:lnTo>
                    <a:pt x="1835" y="1143"/>
                  </a:lnTo>
                  <a:cubicBezTo>
                    <a:pt x="2001" y="1238"/>
                    <a:pt x="2251" y="1238"/>
                    <a:pt x="2418" y="1143"/>
                  </a:cubicBezTo>
                  <a:close/>
                </a:path>
              </a:pathLst>
            </a:custGeom>
            <a:noFill/>
            <a:ln w="2675" cap="rnd" cmpd="sng">
              <a:solidFill>
                <a:srgbClr val="3435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785" name="Google Shape;2785;p34"/>
            <p:cNvSpPr/>
            <p:nvPr/>
          </p:nvSpPr>
          <p:spPr>
            <a:xfrm>
              <a:off x="3626625" y="3383875"/>
              <a:ext cx="105700" cy="38500"/>
            </a:xfrm>
            <a:custGeom>
              <a:avLst/>
              <a:gdLst/>
              <a:ahLst/>
              <a:cxnLst/>
              <a:rect l="l" t="t" r="r" b="b"/>
              <a:pathLst>
                <a:path w="4228" h="1540" extrusionOk="0">
                  <a:moveTo>
                    <a:pt x="1" y="1"/>
                  </a:moveTo>
                  <a:lnTo>
                    <a:pt x="1" y="322"/>
                  </a:lnTo>
                  <a:cubicBezTo>
                    <a:pt x="1" y="382"/>
                    <a:pt x="48" y="441"/>
                    <a:pt x="120" y="489"/>
                  </a:cubicBezTo>
                  <a:lnTo>
                    <a:pt x="1834" y="1477"/>
                  </a:lnTo>
                  <a:cubicBezTo>
                    <a:pt x="1912" y="1519"/>
                    <a:pt x="2016" y="1540"/>
                    <a:pt x="2120" y="1540"/>
                  </a:cubicBezTo>
                  <a:cubicBezTo>
                    <a:pt x="2224" y="1540"/>
                    <a:pt x="2328" y="1519"/>
                    <a:pt x="2406" y="1477"/>
                  </a:cubicBezTo>
                  <a:lnTo>
                    <a:pt x="4108" y="489"/>
                  </a:lnTo>
                  <a:cubicBezTo>
                    <a:pt x="4180" y="441"/>
                    <a:pt x="4227" y="382"/>
                    <a:pt x="4227" y="322"/>
                  </a:cubicBezTo>
                  <a:lnTo>
                    <a:pt x="4227" y="1"/>
                  </a:lnTo>
                  <a:cubicBezTo>
                    <a:pt x="4227" y="60"/>
                    <a:pt x="4180" y="120"/>
                    <a:pt x="4108" y="167"/>
                  </a:cubicBezTo>
                  <a:lnTo>
                    <a:pt x="2406" y="1144"/>
                  </a:lnTo>
                  <a:cubicBezTo>
                    <a:pt x="2328" y="1191"/>
                    <a:pt x="2224" y="1215"/>
                    <a:pt x="2120" y="1215"/>
                  </a:cubicBezTo>
                  <a:cubicBezTo>
                    <a:pt x="2016" y="1215"/>
                    <a:pt x="1912" y="1191"/>
                    <a:pt x="1834" y="1144"/>
                  </a:cubicBezTo>
                  <a:lnTo>
                    <a:pt x="120" y="167"/>
                  </a:lnTo>
                  <a:cubicBezTo>
                    <a:pt x="48" y="120"/>
                    <a:pt x="1" y="60"/>
                    <a:pt x="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786" name="Google Shape;2786;p34"/>
            <p:cNvSpPr/>
            <p:nvPr/>
          </p:nvSpPr>
          <p:spPr>
            <a:xfrm>
              <a:off x="3626625" y="3383875"/>
              <a:ext cx="105700" cy="39025"/>
            </a:xfrm>
            <a:custGeom>
              <a:avLst/>
              <a:gdLst/>
              <a:ahLst/>
              <a:cxnLst/>
              <a:rect l="l" t="t" r="r" b="b"/>
              <a:pathLst>
                <a:path w="4228" h="1561" fill="none" extrusionOk="0">
                  <a:moveTo>
                    <a:pt x="4227" y="1"/>
                  </a:moveTo>
                  <a:lnTo>
                    <a:pt x="4227" y="322"/>
                  </a:lnTo>
                  <a:cubicBezTo>
                    <a:pt x="4227" y="382"/>
                    <a:pt x="4180" y="441"/>
                    <a:pt x="4108" y="489"/>
                  </a:cubicBezTo>
                  <a:lnTo>
                    <a:pt x="2406" y="1477"/>
                  </a:lnTo>
                  <a:cubicBezTo>
                    <a:pt x="2251" y="1560"/>
                    <a:pt x="1989" y="1560"/>
                    <a:pt x="1834" y="1477"/>
                  </a:cubicBezTo>
                  <a:lnTo>
                    <a:pt x="120" y="489"/>
                  </a:lnTo>
                  <a:cubicBezTo>
                    <a:pt x="48" y="441"/>
                    <a:pt x="1" y="382"/>
                    <a:pt x="1" y="322"/>
                  </a:cubicBezTo>
                  <a:lnTo>
                    <a:pt x="1" y="1"/>
                  </a:lnTo>
                  <a:cubicBezTo>
                    <a:pt x="1" y="60"/>
                    <a:pt x="48" y="120"/>
                    <a:pt x="120" y="167"/>
                  </a:cubicBezTo>
                  <a:lnTo>
                    <a:pt x="1834" y="1144"/>
                  </a:lnTo>
                  <a:cubicBezTo>
                    <a:pt x="1989" y="1239"/>
                    <a:pt x="2251" y="1239"/>
                    <a:pt x="2406" y="1144"/>
                  </a:cubicBezTo>
                  <a:lnTo>
                    <a:pt x="4108" y="167"/>
                  </a:lnTo>
                  <a:cubicBezTo>
                    <a:pt x="4180" y="120"/>
                    <a:pt x="4227" y="60"/>
                    <a:pt x="4227" y="1"/>
                  </a:cubicBezTo>
                  <a:close/>
                </a:path>
              </a:pathLst>
            </a:custGeom>
            <a:noFill/>
            <a:ln w="2675" cap="rnd" cmpd="sng">
              <a:solidFill>
                <a:srgbClr val="3435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787" name="Google Shape;2787;p34"/>
            <p:cNvSpPr/>
            <p:nvPr/>
          </p:nvSpPr>
          <p:spPr>
            <a:xfrm>
              <a:off x="3752250" y="3697600"/>
              <a:ext cx="105675" cy="38425"/>
            </a:xfrm>
            <a:custGeom>
              <a:avLst/>
              <a:gdLst/>
              <a:ahLst/>
              <a:cxnLst/>
              <a:rect l="l" t="t" r="r" b="b"/>
              <a:pathLst>
                <a:path w="4227" h="1537" extrusionOk="0">
                  <a:moveTo>
                    <a:pt x="0" y="1"/>
                  </a:moveTo>
                  <a:lnTo>
                    <a:pt x="0" y="322"/>
                  </a:lnTo>
                  <a:cubicBezTo>
                    <a:pt x="0" y="382"/>
                    <a:pt x="48" y="453"/>
                    <a:pt x="119" y="489"/>
                  </a:cubicBezTo>
                  <a:lnTo>
                    <a:pt x="1834" y="1465"/>
                  </a:lnTo>
                  <a:cubicBezTo>
                    <a:pt x="1917" y="1513"/>
                    <a:pt x="2021" y="1537"/>
                    <a:pt x="2125" y="1537"/>
                  </a:cubicBezTo>
                  <a:cubicBezTo>
                    <a:pt x="2230" y="1537"/>
                    <a:pt x="2334" y="1513"/>
                    <a:pt x="2417" y="1465"/>
                  </a:cubicBezTo>
                  <a:lnTo>
                    <a:pt x="4108" y="489"/>
                  </a:lnTo>
                  <a:cubicBezTo>
                    <a:pt x="4179" y="441"/>
                    <a:pt x="4227" y="382"/>
                    <a:pt x="4227" y="322"/>
                  </a:cubicBezTo>
                  <a:lnTo>
                    <a:pt x="4227" y="1"/>
                  </a:lnTo>
                  <a:cubicBezTo>
                    <a:pt x="4227" y="48"/>
                    <a:pt x="4179" y="120"/>
                    <a:pt x="4108" y="156"/>
                  </a:cubicBezTo>
                  <a:lnTo>
                    <a:pt x="2417" y="1144"/>
                  </a:lnTo>
                  <a:cubicBezTo>
                    <a:pt x="2334" y="1185"/>
                    <a:pt x="2230" y="1206"/>
                    <a:pt x="2125" y="1206"/>
                  </a:cubicBezTo>
                  <a:cubicBezTo>
                    <a:pt x="2021" y="1206"/>
                    <a:pt x="1917" y="1185"/>
                    <a:pt x="1834" y="1144"/>
                  </a:cubicBezTo>
                  <a:lnTo>
                    <a:pt x="119" y="156"/>
                  </a:lnTo>
                  <a:cubicBezTo>
                    <a:pt x="48" y="108"/>
                    <a:pt x="0" y="48"/>
                    <a:pt x="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788" name="Google Shape;2788;p34"/>
            <p:cNvSpPr/>
            <p:nvPr/>
          </p:nvSpPr>
          <p:spPr>
            <a:xfrm>
              <a:off x="3752250" y="3697600"/>
              <a:ext cx="105675" cy="39025"/>
            </a:xfrm>
            <a:custGeom>
              <a:avLst/>
              <a:gdLst/>
              <a:ahLst/>
              <a:cxnLst/>
              <a:rect l="l" t="t" r="r" b="b"/>
              <a:pathLst>
                <a:path w="4227" h="1561" fill="none" extrusionOk="0">
                  <a:moveTo>
                    <a:pt x="0" y="322"/>
                  </a:moveTo>
                  <a:lnTo>
                    <a:pt x="0" y="1"/>
                  </a:lnTo>
                  <a:cubicBezTo>
                    <a:pt x="0" y="48"/>
                    <a:pt x="48" y="108"/>
                    <a:pt x="119" y="156"/>
                  </a:cubicBezTo>
                  <a:lnTo>
                    <a:pt x="1834" y="1144"/>
                  </a:lnTo>
                  <a:cubicBezTo>
                    <a:pt x="2000" y="1227"/>
                    <a:pt x="2250" y="1227"/>
                    <a:pt x="2417" y="1144"/>
                  </a:cubicBezTo>
                  <a:lnTo>
                    <a:pt x="4108" y="156"/>
                  </a:lnTo>
                  <a:cubicBezTo>
                    <a:pt x="4179" y="120"/>
                    <a:pt x="4227" y="48"/>
                    <a:pt x="4227" y="1"/>
                  </a:cubicBezTo>
                  <a:lnTo>
                    <a:pt x="4227" y="322"/>
                  </a:lnTo>
                  <a:cubicBezTo>
                    <a:pt x="4227" y="382"/>
                    <a:pt x="4179" y="441"/>
                    <a:pt x="4108" y="489"/>
                  </a:cubicBezTo>
                  <a:lnTo>
                    <a:pt x="2417" y="1465"/>
                  </a:lnTo>
                  <a:cubicBezTo>
                    <a:pt x="2250" y="1561"/>
                    <a:pt x="2000" y="1561"/>
                    <a:pt x="1834" y="1465"/>
                  </a:cubicBezTo>
                  <a:lnTo>
                    <a:pt x="119" y="489"/>
                  </a:lnTo>
                  <a:cubicBezTo>
                    <a:pt x="48" y="453"/>
                    <a:pt x="0" y="382"/>
                    <a:pt x="0" y="322"/>
                  </a:cubicBezTo>
                  <a:close/>
                </a:path>
              </a:pathLst>
            </a:custGeom>
            <a:noFill/>
            <a:ln w="2675" cap="rnd" cmpd="sng">
              <a:solidFill>
                <a:srgbClr val="3435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789" name="Google Shape;2789;p34"/>
            <p:cNvSpPr/>
            <p:nvPr/>
          </p:nvSpPr>
          <p:spPr>
            <a:xfrm>
              <a:off x="3883800" y="3850300"/>
              <a:ext cx="105700" cy="38725"/>
            </a:xfrm>
            <a:custGeom>
              <a:avLst/>
              <a:gdLst/>
              <a:ahLst/>
              <a:cxnLst/>
              <a:rect l="l" t="t" r="r" b="b"/>
              <a:pathLst>
                <a:path w="4228" h="1549" extrusionOk="0">
                  <a:moveTo>
                    <a:pt x="1" y="1"/>
                  </a:moveTo>
                  <a:lnTo>
                    <a:pt x="1" y="334"/>
                  </a:lnTo>
                  <a:cubicBezTo>
                    <a:pt x="1" y="394"/>
                    <a:pt x="36" y="453"/>
                    <a:pt x="120" y="501"/>
                  </a:cubicBezTo>
                  <a:lnTo>
                    <a:pt x="1822" y="1477"/>
                  </a:lnTo>
                  <a:cubicBezTo>
                    <a:pt x="1906" y="1525"/>
                    <a:pt x="2010" y="1549"/>
                    <a:pt x="2114" y="1549"/>
                  </a:cubicBezTo>
                  <a:cubicBezTo>
                    <a:pt x="2218" y="1549"/>
                    <a:pt x="2322" y="1525"/>
                    <a:pt x="2406" y="1477"/>
                  </a:cubicBezTo>
                  <a:lnTo>
                    <a:pt x="4108" y="501"/>
                  </a:lnTo>
                  <a:cubicBezTo>
                    <a:pt x="4192" y="453"/>
                    <a:pt x="4227" y="394"/>
                    <a:pt x="4227" y="334"/>
                  </a:cubicBezTo>
                  <a:lnTo>
                    <a:pt x="4227" y="1"/>
                  </a:lnTo>
                  <a:cubicBezTo>
                    <a:pt x="4227" y="60"/>
                    <a:pt x="4180" y="120"/>
                    <a:pt x="4108" y="167"/>
                  </a:cubicBezTo>
                  <a:lnTo>
                    <a:pt x="2406" y="1156"/>
                  </a:lnTo>
                  <a:cubicBezTo>
                    <a:pt x="2322" y="1197"/>
                    <a:pt x="2218" y="1218"/>
                    <a:pt x="2114" y="1218"/>
                  </a:cubicBezTo>
                  <a:cubicBezTo>
                    <a:pt x="2010" y="1218"/>
                    <a:pt x="1906" y="1197"/>
                    <a:pt x="1822" y="1156"/>
                  </a:cubicBezTo>
                  <a:lnTo>
                    <a:pt x="120" y="167"/>
                  </a:lnTo>
                  <a:cubicBezTo>
                    <a:pt x="36" y="120"/>
                    <a:pt x="1" y="60"/>
                    <a:pt x="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790" name="Google Shape;2790;p34"/>
            <p:cNvSpPr/>
            <p:nvPr/>
          </p:nvSpPr>
          <p:spPr>
            <a:xfrm>
              <a:off x="3883800" y="3850300"/>
              <a:ext cx="105700" cy="39325"/>
            </a:xfrm>
            <a:custGeom>
              <a:avLst/>
              <a:gdLst/>
              <a:ahLst/>
              <a:cxnLst/>
              <a:rect l="l" t="t" r="r" b="b"/>
              <a:pathLst>
                <a:path w="4228" h="1573" fill="none" extrusionOk="0">
                  <a:moveTo>
                    <a:pt x="4108" y="501"/>
                  </a:moveTo>
                  <a:lnTo>
                    <a:pt x="2406" y="1477"/>
                  </a:lnTo>
                  <a:cubicBezTo>
                    <a:pt x="2239" y="1572"/>
                    <a:pt x="1989" y="1572"/>
                    <a:pt x="1822" y="1477"/>
                  </a:cubicBezTo>
                  <a:lnTo>
                    <a:pt x="120" y="501"/>
                  </a:lnTo>
                  <a:cubicBezTo>
                    <a:pt x="36" y="453"/>
                    <a:pt x="1" y="394"/>
                    <a:pt x="1" y="334"/>
                  </a:cubicBezTo>
                  <a:lnTo>
                    <a:pt x="1" y="1"/>
                  </a:lnTo>
                  <a:cubicBezTo>
                    <a:pt x="1" y="60"/>
                    <a:pt x="36" y="120"/>
                    <a:pt x="120" y="167"/>
                  </a:cubicBezTo>
                  <a:lnTo>
                    <a:pt x="1822" y="1156"/>
                  </a:lnTo>
                  <a:cubicBezTo>
                    <a:pt x="1989" y="1239"/>
                    <a:pt x="2239" y="1239"/>
                    <a:pt x="2406" y="1156"/>
                  </a:cubicBezTo>
                  <a:lnTo>
                    <a:pt x="4108" y="167"/>
                  </a:lnTo>
                  <a:cubicBezTo>
                    <a:pt x="4180" y="120"/>
                    <a:pt x="4227" y="60"/>
                    <a:pt x="4227" y="1"/>
                  </a:cubicBezTo>
                  <a:lnTo>
                    <a:pt x="4227" y="334"/>
                  </a:lnTo>
                  <a:cubicBezTo>
                    <a:pt x="4227" y="394"/>
                    <a:pt x="4192" y="453"/>
                    <a:pt x="4108" y="501"/>
                  </a:cubicBezTo>
                  <a:close/>
                </a:path>
              </a:pathLst>
            </a:custGeom>
            <a:noFill/>
            <a:ln w="2675" cap="rnd" cmpd="sng">
              <a:solidFill>
                <a:srgbClr val="3435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791" name="Google Shape;2791;p34"/>
            <p:cNvSpPr/>
            <p:nvPr/>
          </p:nvSpPr>
          <p:spPr>
            <a:xfrm>
              <a:off x="3891550" y="3536875"/>
              <a:ext cx="105700" cy="38425"/>
            </a:xfrm>
            <a:custGeom>
              <a:avLst/>
              <a:gdLst/>
              <a:ahLst/>
              <a:cxnLst/>
              <a:rect l="l" t="t" r="r" b="b"/>
              <a:pathLst>
                <a:path w="4228" h="1537" extrusionOk="0">
                  <a:moveTo>
                    <a:pt x="0" y="0"/>
                  </a:moveTo>
                  <a:lnTo>
                    <a:pt x="0" y="322"/>
                  </a:lnTo>
                  <a:cubicBezTo>
                    <a:pt x="0" y="381"/>
                    <a:pt x="48" y="441"/>
                    <a:pt x="119" y="489"/>
                  </a:cubicBezTo>
                  <a:lnTo>
                    <a:pt x="1834" y="1465"/>
                  </a:lnTo>
                  <a:cubicBezTo>
                    <a:pt x="1911" y="1513"/>
                    <a:pt x="2015" y="1536"/>
                    <a:pt x="2120" y="1536"/>
                  </a:cubicBezTo>
                  <a:cubicBezTo>
                    <a:pt x="2224" y="1536"/>
                    <a:pt x="2328" y="1513"/>
                    <a:pt x="2405" y="1465"/>
                  </a:cubicBezTo>
                  <a:lnTo>
                    <a:pt x="4108" y="489"/>
                  </a:lnTo>
                  <a:cubicBezTo>
                    <a:pt x="4179" y="441"/>
                    <a:pt x="4227" y="381"/>
                    <a:pt x="4227" y="322"/>
                  </a:cubicBezTo>
                  <a:lnTo>
                    <a:pt x="4227" y="0"/>
                  </a:lnTo>
                  <a:cubicBezTo>
                    <a:pt x="4227" y="60"/>
                    <a:pt x="4179" y="120"/>
                    <a:pt x="4108" y="155"/>
                  </a:cubicBezTo>
                  <a:lnTo>
                    <a:pt x="2405" y="1143"/>
                  </a:lnTo>
                  <a:cubicBezTo>
                    <a:pt x="2328" y="1185"/>
                    <a:pt x="2224" y="1206"/>
                    <a:pt x="2120" y="1206"/>
                  </a:cubicBezTo>
                  <a:cubicBezTo>
                    <a:pt x="2015" y="1206"/>
                    <a:pt x="1911" y="1185"/>
                    <a:pt x="1834" y="1143"/>
                  </a:cubicBezTo>
                  <a:lnTo>
                    <a:pt x="119" y="155"/>
                  </a:lnTo>
                  <a:cubicBezTo>
                    <a:pt x="24" y="120"/>
                    <a:pt x="0" y="36"/>
                    <a:pt x="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792" name="Google Shape;2792;p34"/>
            <p:cNvSpPr/>
            <p:nvPr/>
          </p:nvSpPr>
          <p:spPr>
            <a:xfrm>
              <a:off x="3891550" y="3536875"/>
              <a:ext cx="105700" cy="39025"/>
            </a:xfrm>
            <a:custGeom>
              <a:avLst/>
              <a:gdLst/>
              <a:ahLst/>
              <a:cxnLst/>
              <a:rect l="l" t="t" r="r" b="b"/>
              <a:pathLst>
                <a:path w="4228" h="1561" fill="none" extrusionOk="0">
                  <a:moveTo>
                    <a:pt x="119" y="155"/>
                  </a:moveTo>
                  <a:lnTo>
                    <a:pt x="1834" y="1143"/>
                  </a:lnTo>
                  <a:cubicBezTo>
                    <a:pt x="1989" y="1227"/>
                    <a:pt x="2251" y="1227"/>
                    <a:pt x="2405" y="1143"/>
                  </a:cubicBezTo>
                  <a:lnTo>
                    <a:pt x="4108" y="155"/>
                  </a:lnTo>
                  <a:cubicBezTo>
                    <a:pt x="4179" y="120"/>
                    <a:pt x="4227" y="60"/>
                    <a:pt x="4227" y="0"/>
                  </a:cubicBezTo>
                  <a:lnTo>
                    <a:pt x="4227" y="322"/>
                  </a:lnTo>
                  <a:cubicBezTo>
                    <a:pt x="4227" y="381"/>
                    <a:pt x="4179" y="441"/>
                    <a:pt x="4108" y="489"/>
                  </a:cubicBezTo>
                  <a:lnTo>
                    <a:pt x="2405" y="1465"/>
                  </a:lnTo>
                  <a:cubicBezTo>
                    <a:pt x="2251" y="1560"/>
                    <a:pt x="1989" y="1560"/>
                    <a:pt x="1834" y="1465"/>
                  </a:cubicBezTo>
                  <a:lnTo>
                    <a:pt x="119" y="489"/>
                  </a:lnTo>
                  <a:cubicBezTo>
                    <a:pt x="48" y="441"/>
                    <a:pt x="0" y="381"/>
                    <a:pt x="0" y="322"/>
                  </a:cubicBezTo>
                  <a:lnTo>
                    <a:pt x="0" y="0"/>
                  </a:lnTo>
                  <a:cubicBezTo>
                    <a:pt x="0" y="36"/>
                    <a:pt x="24" y="120"/>
                    <a:pt x="119" y="155"/>
                  </a:cubicBezTo>
                  <a:close/>
                </a:path>
              </a:pathLst>
            </a:custGeom>
            <a:noFill/>
            <a:ln w="2675" cap="rnd" cmpd="sng">
              <a:solidFill>
                <a:srgbClr val="3435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793" name="Google Shape;2793;p34"/>
            <p:cNvSpPr/>
            <p:nvPr/>
          </p:nvSpPr>
          <p:spPr>
            <a:xfrm>
              <a:off x="3767725" y="3376150"/>
              <a:ext cx="88125" cy="38400"/>
            </a:xfrm>
            <a:custGeom>
              <a:avLst/>
              <a:gdLst/>
              <a:ahLst/>
              <a:cxnLst/>
              <a:rect l="l" t="t" r="r" b="b"/>
              <a:pathLst>
                <a:path w="3525" h="1536" extrusionOk="0">
                  <a:moveTo>
                    <a:pt x="0" y="0"/>
                  </a:moveTo>
                  <a:lnTo>
                    <a:pt x="0" y="322"/>
                  </a:lnTo>
                  <a:cubicBezTo>
                    <a:pt x="0" y="381"/>
                    <a:pt x="36" y="441"/>
                    <a:pt x="119" y="488"/>
                  </a:cubicBezTo>
                  <a:lnTo>
                    <a:pt x="1822" y="1465"/>
                  </a:lnTo>
                  <a:cubicBezTo>
                    <a:pt x="1905" y="1512"/>
                    <a:pt x="2010" y="1536"/>
                    <a:pt x="2114" y="1536"/>
                  </a:cubicBezTo>
                  <a:cubicBezTo>
                    <a:pt x="2218" y="1536"/>
                    <a:pt x="2322" y="1512"/>
                    <a:pt x="2405" y="1465"/>
                  </a:cubicBezTo>
                  <a:lnTo>
                    <a:pt x="3406" y="893"/>
                  </a:lnTo>
                  <a:cubicBezTo>
                    <a:pt x="3477" y="845"/>
                    <a:pt x="3525" y="786"/>
                    <a:pt x="3525" y="726"/>
                  </a:cubicBezTo>
                  <a:lnTo>
                    <a:pt x="3525" y="393"/>
                  </a:lnTo>
                  <a:cubicBezTo>
                    <a:pt x="3525" y="453"/>
                    <a:pt x="3477" y="512"/>
                    <a:pt x="3406" y="560"/>
                  </a:cubicBezTo>
                  <a:lnTo>
                    <a:pt x="2405" y="1143"/>
                  </a:lnTo>
                  <a:cubicBezTo>
                    <a:pt x="2322" y="1185"/>
                    <a:pt x="2218" y="1206"/>
                    <a:pt x="2114" y="1206"/>
                  </a:cubicBezTo>
                  <a:cubicBezTo>
                    <a:pt x="2010" y="1206"/>
                    <a:pt x="1905" y="1185"/>
                    <a:pt x="1822" y="1143"/>
                  </a:cubicBezTo>
                  <a:lnTo>
                    <a:pt x="119" y="155"/>
                  </a:lnTo>
                  <a:cubicBezTo>
                    <a:pt x="36" y="95"/>
                    <a:pt x="0" y="36"/>
                    <a:pt x="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794" name="Google Shape;2794;p34"/>
            <p:cNvSpPr/>
            <p:nvPr/>
          </p:nvSpPr>
          <p:spPr>
            <a:xfrm>
              <a:off x="3767725" y="3376150"/>
              <a:ext cx="88125" cy="39000"/>
            </a:xfrm>
            <a:custGeom>
              <a:avLst/>
              <a:gdLst/>
              <a:ahLst/>
              <a:cxnLst/>
              <a:rect l="l" t="t" r="r" b="b"/>
              <a:pathLst>
                <a:path w="3525" h="1560" fill="none" extrusionOk="0">
                  <a:moveTo>
                    <a:pt x="119" y="155"/>
                  </a:moveTo>
                  <a:lnTo>
                    <a:pt x="1822" y="1143"/>
                  </a:lnTo>
                  <a:cubicBezTo>
                    <a:pt x="1989" y="1226"/>
                    <a:pt x="2239" y="1226"/>
                    <a:pt x="2405" y="1143"/>
                  </a:cubicBezTo>
                  <a:lnTo>
                    <a:pt x="3406" y="560"/>
                  </a:lnTo>
                  <a:cubicBezTo>
                    <a:pt x="3477" y="512"/>
                    <a:pt x="3525" y="453"/>
                    <a:pt x="3525" y="393"/>
                  </a:cubicBezTo>
                  <a:lnTo>
                    <a:pt x="3525" y="726"/>
                  </a:lnTo>
                  <a:cubicBezTo>
                    <a:pt x="3525" y="786"/>
                    <a:pt x="3477" y="845"/>
                    <a:pt x="3406" y="893"/>
                  </a:cubicBezTo>
                  <a:lnTo>
                    <a:pt x="2405" y="1465"/>
                  </a:lnTo>
                  <a:cubicBezTo>
                    <a:pt x="2239" y="1560"/>
                    <a:pt x="1989" y="1560"/>
                    <a:pt x="1822" y="1465"/>
                  </a:cubicBezTo>
                  <a:lnTo>
                    <a:pt x="119" y="488"/>
                  </a:lnTo>
                  <a:cubicBezTo>
                    <a:pt x="36" y="441"/>
                    <a:pt x="0" y="381"/>
                    <a:pt x="0" y="322"/>
                  </a:cubicBezTo>
                  <a:lnTo>
                    <a:pt x="0" y="0"/>
                  </a:lnTo>
                  <a:cubicBezTo>
                    <a:pt x="0" y="36"/>
                    <a:pt x="36" y="95"/>
                    <a:pt x="119" y="155"/>
                  </a:cubicBezTo>
                  <a:close/>
                </a:path>
              </a:pathLst>
            </a:custGeom>
            <a:noFill/>
            <a:ln w="2675" cap="rnd" cmpd="sng">
              <a:solidFill>
                <a:srgbClr val="3435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795" name="Google Shape;2795;p34"/>
            <p:cNvSpPr/>
            <p:nvPr/>
          </p:nvSpPr>
          <p:spPr>
            <a:xfrm>
              <a:off x="3398925" y="3417225"/>
              <a:ext cx="105700" cy="38700"/>
            </a:xfrm>
            <a:custGeom>
              <a:avLst/>
              <a:gdLst/>
              <a:ahLst/>
              <a:cxnLst/>
              <a:rect l="l" t="t" r="r" b="b"/>
              <a:pathLst>
                <a:path w="4228" h="1548" extrusionOk="0">
                  <a:moveTo>
                    <a:pt x="0" y="0"/>
                  </a:moveTo>
                  <a:lnTo>
                    <a:pt x="0" y="334"/>
                  </a:lnTo>
                  <a:cubicBezTo>
                    <a:pt x="0" y="393"/>
                    <a:pt x="48" y="453"/>
                    <a:pt x="120" y="500"/>
                  </a:cubicBezTo>
                  <a:lnTo>
                    <a:pt x="1834" y="1477"/>
                  </a:lnTo>
                  <a:cubicBezTo>
                    <a:pt x="1911" y="1524"/>
                    <a:pt x="2016" y="1548"/>
                    <a:pt x="2120" y="1548"/>
                  </a:cubicBezTo>
                  <a:cubicBezTo>
                    <a:pt x="2224" y="1548"/>
                    <a:pt x="2328" y="1524"/>
                    <a:pt x="2406" y="1477"/>
                  </a:cubicBezTo>
                  <a:lnTo>
                    <a:pt x="4108" y="500"/>
                  </a:lnTo>
                  <a:cubicBezTo>
                    <a:pt x="4180" y="453"/>
                    <a:pt x="4227" y="393"/>
                    <a:pt x="4227" y="334"/>
                  </a:cubicBezTo>
                  <a:lnTo>
                    <a:pt x="4227" y="0"/>
                  </a:lnTo>
                  <a:cubicBezTo>
                    <a:pt x="4227" y="60"/>
                    <a:pt x="4180" y="119"/>
                    <a:pt x="4108" y="167"/>
                  </a:cubicBezTo>
                  <a:lnTo>
                    <a:pt x="2406" y="1155"/>
                  </a:lnTo>
                  <a:cubicBezTo>
                    <a:pt x="2334" y="1197"/>
                    <a:pt x="2230" y="1218"/>
                    <a:pt x="2124" y="1218"/>
                  </a:cubicBezTo>
                  <a:cubicBezTo>
                    <a:pt x="2019" y="1218"/>
                    <a:pt x="1911" y="1197"/>
                    <a:pt x="1834" y="1155"/>
                  </a:cubicBezTo>
                  <a:lnTo>
                    <a:pt x="120" y="167"/>
                  </a:lnTo>
                  <a:cubicBezTo>
                    <a:pt x="48" y="119"/>
                    <a:pt x="0" y="60"/>
                    <a:pt x="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796" name="Google Shape;2796;p34"/>
            <p:cNvSpPr/>
            <p:nvPr/>
          </p:nvSpPr>
          <p:spPr>
            <a:xfrm>
              <a:off x="3398925" y="3417225"/>
              <a:ext cx="105700" cy="39300"/>
            </a:xfrm>
            <a:custGeom>
              <a:avLst/>
              <a:gdLst/>
              <a:ahLst/>
              <a:cxnLst/>
              <a:rect l="l" t="t" r="r" b="b"/>
              <a:pathLst>
                <a:path w="4228" h="1572" fill="none" extrusionOk="0">
                  <a:moveTo>
                    <a:pt x="2406" y="1155"/>
                  </a:moveTo>
                  <a:lnTo>
                    <a:pt x="4108" y="167"/>
                  </a:lnTo>
                  <a:cubicBezTo>
                    <a:pt x="4180" y="119"/>
                    <a:pt x="4227" y="60"/>
                    <a:pt x="4227" y="0"/>
                  </a:cubicBezTo>
                  <a:lnTo>
                    <a:pt x="4227" y="334"/>
                  </a:lnTo>
                  <a:cubicBezTo>
                    <a:pt x="4227" y="393"/>
                    <a:pt x="4180" y="453"/>
                    <a:pt x="4108" y="500"/>
                  </a:cubicBezTo>
                  <a:lnTo>
                    <a:pt x="2406" y="1477"/>
                  </a:lnTo>
                  <a:cubicBezTo>
                    <a:pt x="2251" y="1572"/>
                    <a:pt x="1989" y="1572"/>
                    <a:pt x="1834" y="1477"/>
                  </a:cubicBezTo>
                  <a:lnTo>
                    <a:pt x="120" y="500"/>
                  </a:lnTo>
                  <a:cubicBezTo>
                    <a:pt x="48" y="453"/>
                    <a:pt x="0" y="393"/>
                    <a:pt x="0" y="334"/>
                  </a:cubicBezTo>
                  <a:lnTo>
                    <a:pt x="0" y="0"/>
                  </a:lnTo>
                  <a:cubicBezTo>
                    <a:pt x="0" y="60"/>
                    <a:pt x="48" y="119"/>
                    <a:pt x="120" y="167"/>
                  </a:cubicBezTo>
                  <a:lnTo>
                    <a:pt x="1834" y="1155"/>
                  </a:lnTo>
                  <a:cubicBezTo>
                    <a:pt x="1989" y="1238"/>
                    <a:pt x="2263" y="1238"/>
                    <a:pt x="2406" y="1155"/>
                  </a:cubicBezTo>
                  <a:close/>
                </a:path>
              </a:pathLst>
            </a:custGeom>
            <a:noFill/>
            <a:ln w="2675" cap="rnd" cmpd="sng">
              <a:solidFill>
                <a:srgbClr val="3435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797" name="Google Shape;2797;p34"/>
            <p:cNvSpPr/>
            <p:nvPr/>
          </p:nvSpPr>
          <p:spPr>
            <a:xfrm>
              <a:off x="3883800" y="3773225"/>
              <a:ext cx="105400" cy="38700"/>
            </a:xfrm>
            <a:custGeom>
              <a:avLst/>
              <a:gdLst/>
              <a:ahLst/>
              <a:cxnLst/>
              <a:rect l="l" t="t" r="r" b="b"/>
              <a:pathLst>
                <a:path w="4216" h="1548" extrusionOk="0">
                  <a:moveTo>
                    <a:pt x="1" y="0"/>
                  </a:moveTo>
                  <a:lnTo>
                    <a:pt x="1" y="333"/>
                  </a:lnTo>
                  <a:cubicBezTo>
                    <a:pt x="1" y="393"/>
                    <a:pt x="25" y="452"/>
                    <a:pt x="108" y="500"/>
                  </a:cubicBezTo>
                  <a:lnTo>
                    <a:pt x="1822" y="1476"/>
                  </a:lnTo>
                  <a:cubicBezTo>
                    <a:pt x="1906" y="1524"/>
                    <a:pt x="2010" y="1548"/>
                    <a:pt x="2114" y="1548"/>
                  </a:cubicBezTo>
                  <a:cubicBezTo>
                    <a:pt x="2218" y="1548"/>
                    <a:pt x="2322" y="1524"/>
                    <a:pt x="2406" y="1476"/>
                  </a:cubicBezTo>
                  <a:lnTo>
                    <a:pt x="4097" y="500"/>
                  </a:lnTo>
                  <a:cubicBezTo>
                    <a:pt x="4180" y="452"/>
                    <a:pt x="4216" y="393"/>
                    <a:pt x="4216" y="333"/>
                  </a:cubicBezTo>
                  <a:lnTo>
                    <a:pt x="4216" y="0"/>
                  </a:lnTo>
                  <a:cubicBezTo>
                    <a:pt x="4216" y="60"/>
                    <a:pt x="4180" y="131"/>
                    <a:pt x="4097" y="167"/>
                  </a:cubicBezTo>
                  <a:lnTo>
                    <a:pt x="2406" y="1155"/>
                  </a:lnTo>
                  <a:cubicBezTo>
                    <a:pt x="2322" y="1197"/>
                    <a:pt x="2218" y="1217"/>
                    <a:pt x="2114" y="1217"/>
                  </a:cubicBezTo>
                  <a:cubicBezTo>
                    <a:pt x="2010" y="1217"/>
                    <a:pt x="1906" y="1197"/>
                    <a:pt x="1822" y="1155"/>
                  </a:cubicBezTo>
                  <a:lnTo>
                    <a:pt x="108" y="167"/>
                  </a:lnTo>
                  <a:cubicBezTo>
                    <a:pt x="36" y="119"/>
                    <a:pt x="1" y="60"/>
                    <a:pt x="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798" name="Google Shape;2798;p34"/>
            <p:cNvSpPr/>
            <p:nvPr/>
          </p:nvSpPr>
          <p:spPr>
            <a:xfrm>
              <a:off x="3883800" y="3773225"/>
              <a:ext cx="105400" cy="39300"/>
            </a:xfrm>
            <a:custGeom>
              <a:avLst/>
              <a:gdLst/>
              <a:ahLst/>
              <a:cxnLst/>
              <a:rect l="l" t="t" r="r" b="b"/>
              <a:pathLst>
                <a:path w="4216" h="1572" fill="none" extrusionOk="0">
                  <a:moveTo>
                    <a:pt x="1" y="333"/>
                  </a:moveTo>
                  <a:lnTo>
                    <a:pt x="1" y="0"/>
                  </a:lnTo>
                  <a:cubicBezTo>
                    <a:pt x="1" y="60"/>
                    <a:pt x="36" y="119"/>
                    <a:pt x="108" y="167"/>
                  </a:cubicBezTo>
                  <a:lnTo>
                    <a:pt x="1822" y="1155"/>
                  </a:lnTo>
                  <a:cubicBezTo>
                    <a:pt x="1989" y="1238"/>
                    <a:pt x="2239" y="1238"/>
                    <a:pt x="2406" y="1155"/>
                  </a:cubicBezTo>
                  <a:lnTo>
                    <a:pt x="4097" y="167"/>
                  </a:lnTo>
                  <a:cubicBezTo>
                    <a:pt x="4180" y="131"/>
                    <a:pt x="4216" y="60"/>
                    <a:pt x="4216" y="0"/>
                  </a:cubicBezTo>
                  <a:lnTo>
                    <a:pt x="4216" y="333"/>
                  </a:lnTo>
                  <a:cubicBezTo>
                    <a:pt x="4216" y="393"/>
                    <a:pt x="4180" y="452"/>
                    <a:pt x="4097" y="500"/>
                  </a:cubicBezTo>
                  <a:lnTo>
                    <a:pt x="2406" y="1476"/>
                  </a:lnTo>
                  <a:cubicBezTo>
                    <a:pt x="2239" y="1572"/>
                    <a:pt x="1989" y="1572"/>
                    <a:pt x="1822" y="1476"/>
                  </a:cubicBezTo>
                  <a:lnTo>
                    <a:pt x="108" y="500"/>
                  </a:lnTo>
                  <a:cubicBezTo>
                    <a:pt x="25" y="452"/>
                    <a:pt x="1" y="393"/>
                    <a:pt x="1" y="333"/>
                  </a:cubicBezTo>
                  <a:close/>
                </a:path>
              </a:pathLst>
            </a:custGeom>
            <a:noFill/>
            <a:ln w="2675" cap="rnd" cmpd="sng">
              <a:solidFill>
                <a:srgbClr val="3435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799" name="Google Shape;2799;p34"/>
            <p:cNvSpPr/>
            <p:nvPr/>
          </p:nvSpPr>
          <p:spPr>
            <a:xfrm>
              <a:off x="3220925" y="3391025"/>
              <a:ext cx="172675" cy="77475"/>
            </a:xfrm>
            <a:custGeom>
              <a:avLst/>
              <a:gdLst/>
              <a:ahLst/>
              <a:cxnLst/>
              <a:rect l="l" t="t" r="r" b="b"/>
              <a:pathLst>
                <a:path w="6907" h="3099" extrusionOk="0">
                  <a:moveTo>
                    <a:pt x="1" y="0"/>
                  </a:moveTo>
                  <a:lnTo>
                    <a:pt x="1" y="322"/>
                  </a:lnTo>
                  <a:cubicBezTo>
                    <a:pt x="1" y="381"/>
                    <a:pt x="48" y="441"/>
                    <a:pt x="120" y="489"/>
                  </a:cubicBezTo>
                  <a:lnTo>
                    <a:pt x="4513" y="3037"/>
                  </a:lnTo>
                  <a:cubicBezTo>
                    <a:pt x="4596" y="3078"/>
                    <a:pt x="4701" y="3099"/>
                    <a:pt x="4805" y="3099"/>
                  </a:cubicBezTo>
                  <a:cubicBezTo>
                    <a:pt x="4909" y="3099"/>
                    <a:pt x="5013" y="3078"/>
                    <a:pt x="5096" y="3037"/>
                  </a:cubicBezTo>
                  <a:lnTo>
                    <a:pt x="6787" y="2048"/>
                  </a:lnTo>
                  <a:cubicBezTo>
                    <a:pt x="6870" y="2001"/>
                    <a:pt x="6906" y="1941"/>
                    <a:pt x="6906" y="1882"/>
                  </a:cubicBezTo>
                  <a:lnTo>
                    <a:pt x="6906" y="1560"/>
                  </a:lnTo>
                  <a:cubicBezTo>
                    <a:pt x="6906" y="1620"/>
                    <a:pt x="6870" y="1679"/>
                    <a:pt x="6787" y="1727"/>
                  </a:cubicBezTo>
                  <a:lnTo>
                    <a:pt x="5096" y="2703"/>
                  </a:lnTo>
                  <a:cubicBezTo>
                    <a:pt x="5013" y="2751"/>
                    <a:pt x="4909" y="2775"/>
                    <a:pt x="4805" y="2775"/>
                  </a:cubicBezTo>
                  <a:cubicBezTo>
                    <a:pt x="4701" y="2775"/>
                    <a:pt x="4596" y="2751"/>
                    <a:pt x="4513" y="2703"/>
                  </a:cubicBezTo>
                  <a:lnTo>
                    <a:pt x="120" y="155"/>
                  </a:lnTo>
                  <a:cubicBezTo>
                    <a:pt x="48" y="108"/>
                    <a:pt x="1" y="60"/>
                    <a:pt x="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800" name="Google Shape;2800;p34"/>
            <p:cNvSpPr/>
            <p:nvPr/>
          </p:nvSpPr>
          <p:spPr>
            <a:xfrm>
              <a:off x="3220925" y="3391025"/>
              <a:ext cx="172675" cy="78000"/>
            </a:xfrm>
            <a:custGeom>
              <a:avLst/>
              <a:gdLst/>
              <a:ahLst/>
              <a:cxnLst/>
              <a:rect l="l" t="t" r="r" b="b"/>
              <a:pathLst>
                <a:path w="6907" h="3120" fill="none" extrusionOk="0">
                  <a:moveTo>
                    <a:pt x="1" y="322"/>
                  </a:moveTo>
                  <a:lnTo>
                    <a:pt x="1" y="0"/>
                  </a:lnTo>
                  <a:cubicBezTo>
                    <a:pt x="1" y="60"/>
                    <a:pt x="48" y="108"/>
                    <a:pt x="120" y="155"/>
                  </a:cubicBezTo>
                  <a:lnTo>
                    <a:pt x="4513" y="2703"/>
                  </a:lnTo>
                  <a:cubicBezTo>
                    <a:pt x="4680" y="2798"/>
                    <a:pt x="4930" y="2798"/>
                    <a:pt x="5096" y="2703"/>
                  </a:cubicBezTo>
                  <a:lnTo>
                    <a:pt x="6787" y="1727"/>
                  </a:lnTo>
                  <a:cubicBezTo>
                    <a:pt x="6870" y="1679"/>
                    <a:pt x="6906" y="1620"/>
                    <a:pt x="6906" y="1560"/>
                  </a:cubicBezTo>
                  <a:lnTo>
                    <a:pt x="6906" y="1882"/>
                  </a:lnTo>
                  <a:cubicBezTo>
                    <a:pt x="6906" y="1941"/>
                    <a:pt x="6870" y="2001"/>
                    <a:pt x="6787" y="2048"/>
                  </a:cubicBezTo>
                  <a:lnTo>
                    <a:pt x="5096" y="3037"/>
                  </a:lnTo>
                  <a:cubicBezTo>
                    <a:pt x="4930" y="3120"/>
                    <a:pt x="4680" y="3120"/>
                    <a:pt x="4513" y="3037"/>
                  </a:cubicBezTo>
                  <a:lnTo>
                    <a:pt x="120" y="489"/>
                  </a:lnTo>
                  <a:cubicBezTo>
                    <a:pt x="48" y="441"/>
                    <a:pt x="1" y="381"/>
                    <a:pt x="1" y="322"/>
                  </a:cubicBezTo>
                  <a:close/>
                </a:path>
              </a:pathLst>
            </a:custGeom>
            <a:noFill/>
            <a:ln w="2675" cap="rnd" cmpd="sng">
              <a:solidFill>
                <a:srgbClr val="3435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801" name="Google Shape;2801;p34"/>
            <p:cNvSpPr/>
            <p:nvPr/>
          </p:nvSpPr>
          <p:spPr>
            <a:xfrm>
              <a:off x="3223000" y="3468700"/>
              <a:ext cx="105400" cy="38500"/>
            </a:xfrm>
            <a:custGeom>
              <a:avLst/>
              <a:gdLst/>
              <a:ahLst/>
              <a:cxnLst/>
              <a:rect l="l" t="t" r="r" b="b"/>
              <a:pathLst>
                <a:path w="4216" h="1540" extrusionOk="0">
                  <a:moveTo>
                    <a:pt x="1" y="1"/>
                  </a:moveTo>
                  <a:lnTo>
                    <a:pt x="1" y="322"/>
                  </a:lnTo>
                  <a:cubicBezTo>
                    <a:pt x="1" y="382"/>
                    <a:pt x="37" y="441"/>
                    <a:pt x="120" y="489"/>
                  </a:cubicBezTo>
                  <a:lnTo>
                    <a:pt x="1811" y="1477"/>
                  </a:lnTo>
                  <a:cubicBezTo>
                    <a:pt x="1894" y="1519"/>
                    <a:pt x="1998" y="1540"/>
                    <a:pt x="2102" y="1540"/>
                  </a:cubicBezTo>
                  <a:cubicBezTo>
                    <a:pt x="2207" y="1540"/>
                    <a:pt x="2311" y="1519"/>
                    <a:pt x="2394" y="1477"/>
                  </a:cubicBezTo>
                  <a:lnTo>
                    <a:pt x="4085" y="489"/>
                  </a:lnTo>
                  <a:cubicBezTo>
                    <a:pt x="4180" y="441"/>
                    <a:pt x="4204" y="382"/>
                    <a:pt x="4216" y="322"/>
                  </a:cubicBezTo>
                  <a:lnTo>
                    <a:pt x="4216" y="1"/>
                  </a:lnTo>
                  <a:cubicBezTo>
                    <a:pt x="4216" y="60"/>
                    <a:pt x="4180" y="120"/>
                    <a:pt x="4109" y="168"/>
                  </a:cubicBezTo>
                  <a:lnTo>
                    <a:pt x="2406" y="1144"/>
                  </a:lnTo>
                  <a:cubicBezTo>
                    <a:pt x="2323" y="1192"/>
                    <a:pt x="2218" y="1215"/>
                    <a:pt x="2114" y="1215"/>
                  </a:cubicBezTo>
                  <a:cubicBezTo>
                    <a:pt x="2010" y="1215"/>
                    <a:pt x="1906" y="1192"/>
                    <a:pt x="1823" y="1144"/>
                  </a:cubicBezTo>
                  <a:lnTo>
                    <a:pt x="120" y="168"/>
                  </a:lnTo>
                  <a:cubicBezTo>
                    <a:pt x="37" y="120"/>
                    <a:pt x="1" y="60"/>
                    <a:pt x="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802" name="Google Shape;2802;p34"/>
            <p:cNvSpPr/>
            <p:nvPr/>
          </p:nvSpPr>
          <p:spPr>
            <a:xfrm>
              <a:off x="3223000" y="3468700"/>
              <a:ext cx="105400" cy="39025"/>
            </a:xfrm>
            <a:custGeom>
              <a:avLst/>
              <a:gdLst/>
              <a:ahLst/>
              <a:cxnLst/>
              <a:rect l="l" t="t" r="r" b="b"/>
              <a:pathLst>
                <a:path w="4216" h="1561" fill="none" extrusionOk="0">
                  <a:moveTo>
                    <a:pt x="4085" y="489"/>
                  </a:moveTo>
                  <a:lnTo>
                    <a:pt x="2394" y="1477"/>
                  </a:lnTo>
                  <a:cubicBezTo>
                    <a:pt x="2227" y="1561"/>
                    <a:pt x="1977" y="1561"/>
                    <a:pt x="1811" y="1477"/>
                  </a:cubicBezTo>
                  <a:lnTo>
                    <a:pt x="120" y="489"/>
                  </a:lnTo>
                  <a:cubicBezTo>
                    <a:pt x="37" y="441"/>
                    <a:pt x="1" y="382"/>
                    <a:pt x="1" y="322"/>
                  </a:cubicBezTo>
                  <a:lnTo>
                    <a:pt x="1" y="1"/>
                  </a:lnTo>
                  <a:cubicBezTo>
                    <a:pt x="1" y="60"/>
                    <a:pt x="37" y="120"/>
                    <a:pt x="120" y="168"/>
                  </a:cubicBezTo>
                  <a:lnTo>
                    <a:pt x="1823" y="1144"/>
                  </a:lnTo>
                  <a:cubicBezTo>
                    <a:pt x="1989" y="1239"/>
                    <a:pt x="2239" y="1239"/>
                    <a:pt x="2406" y="1144"/>
                  </a:cubicBezTo>
                  <a:lnTo>
                    <a:pt x="4109" y="168"/>
                  </a:lnTo>
                  <a:cubicBezTo>
                    <a:pt x="4180" y="120"/>
                    <a:pt x="4216" y="60"/>
                    <a:pt x="4216" y="1"/>
                  </a:cubicBezTo>
                  <a:lnTo>
                    <a:pt x="4216" y="322"/>
                  </a:lnTo>
                  <a:cubicBezTo>
                    <a:pt x="4204" y="382"/>
                    <a:pt x="4180" y="441"/>
                    <a:pt x="4085" y="489"/>
                  </a:cubicBezTo>
                  <a:close/>
                </a:path>
              </a:pathLst>
            </a:custGeom>
            <a:noFill/>
            <a:ln w="2675" cap="rnd" cmpd="sng">
              <a:solidFill>
                <a:srgbClr val="3435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803" name="Google Shape;2803;p34"/>
            <p:cNvSpPr/>
            <p:nvPr/>
          </p:nvSpPr>
          <p:spPr>
            <a:xfrm>
              <a:off x="3287900" y="3506225"/>
              <a:ext cx="105700" cy="38475"/>
            </a:xfrm>
            <a:custGeom>
              <a:avLst/>
              <a:gdLst/>
              <a:ahLst/>
              <a:cxnLst/>
              <a:rect l="l" t="t" r="r" b="b"/>
              <a:pathLst>
                <a:path w="4228" h="1539" extrusionOk="0">
                  <a:moveTo>
                    <a:pt x="0" y="0"/>
                  </a:moveTo>
                  <a:lnTo>
                    <a:pt x="0" y="333"/>
                  </a:lnTo>
                  <a:cubicBezTo>
                    <a:pt x="0" y="393"/>
                    <a:pt x="48" y="453"/>
                    <a:pt x="120" y="488"/>
                  </a:cubicBezTo>
                  <a:lnTo>
                    <a:pt x="1834" y="1476"/>
                  </a:lnTo>
                  <a:cubicBezTo>
                    <a:pt x="1917" y="1518"/>
                    <a:pt x="2022" y="1539"/>
                    <a:pt x="2126" y="1539"/>
                  </a:cubicBezTo>
                  <a:cubicBezTo>
                    <a:pt x="2230" y="1539"/>
                    <a:pt x="2334" y="1518"/>
                    <a:pt x="2417" y="1476"/>
                  </a:cubicBezTo>
                  <a:lnTo>
                    <a:pt x="4108" y="488"/>
                  </a:lnTo>
                  <a:cubicBezTo>
                    <a:pt x="4191" y="453"/>
                    <a:pt x="4227" y="393"/>
                    <a:pt x="4227" y="333"/>
                  </a:cubicBezTo>
                  <a:lnTo>
                    <a:pt x="4227" y="0"/>
                  </a:lnTo>
                  <a:cubicBezTo>
                    <a:pt x="4227" y="60"/>
                    <a:pt x="4191" y="119"/>
                    <a:pt x="4108" y="167"/>
                  </a:cubicBezTo>
                  <a:lnTo>
                    <a:pt x="2417" y="1143"/>
                  </a:lnTo>
                  <a:cubicBezTo>
                    <a:pt x="2334" y="1191"/>
                    <a:pt x="2230" y="1215"/>
                    <a:pt x="2126" y="1215"/>
                  </a:cubicBezTo>
                  <a:cubicBezTo>
                    <a:pt x="2022" y="1215"/>
                    <a:pt x="1917" y="1191"/>
                    <a:pt x="1834" y="1143"/>
                  </a:cubicBezTo>
                  <a:lnTo>
                    <a:pt x="120" y="167"/>
                  </a:lnTo>
                  <a:cubicBezTo>
                    <a:pt x="48" y="119"/>
                    <a:pt x="0" y="60"/>
                    <a:pt x="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804" name="Google Shape;2804;p34"/>
            <p:cNvSpPr/>
            <p:nvPr/>
          </p:nvSpPr>
          <p:spPr>
            <a:xfrm>
              <a:off x="3287900" y="3506225"/>
              <a:ext cx="105700" cy="39000"/>
            </a:xfrm>
            <a:custGeom>
              <a:avLst/>
              <a:gdLst/>
              <a:ahLst/>
              <a:cxnLst/>
              <a:rect l="l" t="t" r="r" b="b"/>
              <a:pathLst>
                <a:path w="4228" h="1560" fill="none" extrusionOk="0">
                  <a:moveTo>
                    <a:pt x="4108" y="488"/>
                  </a:moveTo>
                  <a:lnTo>
                    <a:pt x="2417" y="1476"/>
                  </a:lnTo>
                  <a:cubicBezTo>
                    <a:pt x="2251" y="1560"/>
                    <a:pt x="2001" y="1560"/>
                    <a:pt x="1834" y="1476"/>
                  </a:cubicBezTo>
                  <a:lnTo>
                    <a:pt x="120" y="488"/>
                  </a:lnTo>
                  <a:cubicBezTo>
                    <a:pt x="48" y="453"/>
                    <a:pt x="0" y="393"/>
                    <a:pt x="0" y="333"/>
                  </a:cubicBezTo>
                  <a:lnTo>
                    <a:pt x="0" y="0"/>
                  </a:lnTo>
                  <a:cubicBezTo>
                    <a:pt x="0" y="60"/>
                    <a:pt x="48" y="119"/>
                    <a:pt x="120" y="167"/>
                  </a:cubicBezTo>
                  <a:lnTo>
                    <a:pt x="1834" y="1143"/>
                  </a:lnTo>
                  <a:cubicBezTo>
                    <a:pt x="2001" y="1238"/>
                    <a:pt x="2251" y="1238"/>
                    <a:pt x="2417" y="1143"/>
                  </a:cubicBezTo>
                  <a:lnTo>
                    <a:pt x="4108" y="167"/>
                  </a:lnTo>
                  <a:cubicBezTo>
                    <a:pt x="4191" y="119"/>
                    <a:pt x="4227" y="60"/>
                    <a:pt x="4227" y="0"/>
                  </a:cubicBezTo>
                  <a:lnTo>
                    <a:pt x="4227" y="333"/>
                  </a:lnTo>
                  <a:cubicBezTo>
                    <a:pt x="4227" y="393"/>
                    <a:pt x="4191" y="453"/>
                    <a:pt x="4108" y="488"/>
                  </a:cubicBezTo>
                  <a:close/>
                </a:path>
              </a:pathLst>
            </a:custGeom>
            <a:noFill/>
            <a:ln w="2675" cap="rnd" cmpd="sng">
              <a:solidFill>
                <a:srgbClr val="3435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805" name="Google Shape;2805;p34"/>
            <p:cNvSpPr/>
            <p:nvPr/>
          </p:nvSpPr>
          <p:spPr>
            <a:xfrm>
              <a:off x="3560850" y="3345475"/>
              <a:ext cx="105400" cy="38500"/>
            </a:xfrm>
            <a:custGeom>
              <a:avLst/>
              <a:gdLst/>
              <a:ahLst/>
              <a:cxnLst/>
              <a:rect l="l" t="t" r="r" b="b"/>
              <a:pathLst>
                <a:path w="4216" h="1540" extrusionOk="0">
                  <a:moveTo>
                    <a:pt x="0" y="1"/>
                  </a:moveTo>
                  <a:lnTo>
                    <a:pt x="0" y="334"/>
                  </a:lnTo>
                  <a:cubicBezTo>
                    <a:pt x="0" y="394"/>
                    <a:pt x="36" y="453"/>
                    <a:pt x="120" y="489"/>
                  </a:cubicBezTo>
                  <a:lnTo>
                    <a:pt x="1822" y="1477"/>
                  </a:lnTo>
                  <a:cubicBezTo>
                    <a:pt x="1905" y="1519"/>
                    <a:pt x="2010" y="1540"/>
                    <a:pt x="2114" y="1540"/>
                  </a:cubicBezTo>
                  <a:cubicBezTo>
                    <a:pt x="2218" y="1540"/>
                    <a:pt x="2322" y="1519"/>
                    <a:pt x="2406" y="1477"/>
                  </a:cubicBezTo>
                  <a:lnTo>
                    <a:pt x="4096" y="489"/>
                  </a:lnTo>
                  <a:cubicBezTo>
                    <a:pt x="4180" y="453"/>
                    <a:pt x="4215" y="394"/>
                    <a:pt x="4215" y="334"/>
                  </a:cubicBezTo>
                  <a:lnTo>
                    <a:pt x="4215" y="1"/>
                  </a:lnTo>
                  <a:cubicBezTo>
                    <a:pt x="4215" y="60"/>
                    <a:pt x="4180" y="120"/>
                    <a:pt x="4096" y="167"/>
                  </a:cubicBezTo>
                  <a:lnTo>
                    <a:pt x="2406" y="1144"/>
                  </a:lnTo>
                  <a:cubicBezTo>
                    <a:pt x="2322" y="1191"/>
                    <a:pt x="2218" y="1215"/>
                    <a:pt x="2114" y="1215"/>
                  </a:cubicBezTo>
                  <a:cubicBezTo>
                    <a:pt x="2010" y="1215"/>
                    <a:pt x="1905" y="1191"/>
                    <a:pt x="1822" y="1144"/>
                  </a:cubicBezTo>
                  <a:lnTo>
                    <a:pt x="120" y="167"/>
                  </a:lnTo>
                  <a:cubicBezTo>
                    <a:pt x="24" y="120"/>
                    <a:pt x="0" y="60"/>
                    <a:pt x="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806" name="Google Shape;2806;p34"/>
            <p:cNvSpPr/>
            <p:nvPr/>
          </p:nvSpPr>
          <p:spPr>
            <a:xfrm>
              <a:off x="3560850" y="3345475"/>
              <a:ext cx="105400" cy="39025"/>
            </a:xfrm>
            <a:custGeom>
              <a:avLst/>
              <a:gdLst/>
              <a:ahLst/>
              <a:cxnLst/>
              <a:rect l="l" t="t" r="r" b="b"/>
              <a:pathLst>
                <a:path w="4216" h="1561" fill="none" extrusionOk="0">
                  <a:moveTo>
                    <a:pt x="120" y="167"/>
                  </a:moveTo>
                  <a:lnTo>
                    <a:pt x="1822" y="1144"/>
                  </a:lnTo>
                  <a:cubicBezTo>
                    <a:pt x="1989" y="1239"/>
                    <a:pt x="2239" y="1239"/>
                    <a:pt x="2406" y="1144"/>
                  </a:cubicBezTo>
                  <a:lnTo>
                    <a:pt x="4096" y="167"/>
                  </a:lnTo>
                  <a:cubicBezTo>
                    <a:pt x="4180" y="120"/>
                    <a:pt x="4215" y="60"/>
                    <a:pt x="4215" y="1"/>
                  </a:cubicBezTo>
                  <a:lnTo>
                    <a:pt x="4215" y="334"/>
                  </a:lnTo>
                  <a:cubicBezTo>
                    <a:pt x="4215" y="394"/>
                    <a:pt x="4180" y="453"/>
                    <a:pt x="4096" y="489"/>
                  </a:cubicBezTo>
                  <a:lnTo>
                    <a:pt x="2406" y="1477"/>
                  </a:lnTo>
                  <a:cubicBezTo>
                    <a:pt x="2239" y="1560"/>
                    <a:pt x="1989" y="1560"/>
                    <a:pt x="1822" y="1477"/>
                  </a:cubicBezTo>
                  <a:lnTo>
                    <a:pt x="120" y="489"/>
                  </a:lnTo>
                  <a:cubicBezTo>
                    <a:pt x="36" y="453"/>
                    <a:pt x="0" y="394"/>
                    <a:pt x="0" y="334"/>
                  </a:cubicBezTo>
                  <a:lnTo>
                    <a:pt x="0" y="1"/>
                  </a:lnTo>
                  <a:cubicBezTo>
                    <a:pt x="0" y="60"/>
                    <a:pt x="24" y="120"/>
                    <a:pt x="120" y="167"/>
                  </a:cubicBezTo>
                  <a:close/>
                </a:path>
              </a:pathLst>
            </a:custGeom>
            <a:noFill/>
            <a:ln w="2675" cap="rnd" cmpd="sng">
              <a:solidFill>
                <a:srgbClr val="3435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807" name="Google Shape;2807;p34"/>
            <p:cNvSpPr/>
            <p:nvPr/>
          </p:nvSpPr>
          <p:spPr>
            <a:xfrm>
              <a:off x="3596575" y="3448475"/>
              <a:ext cx="105675" cy="38725"/>
            </a:xfrm>
            <a:custGeom>
              <a:avLst/>
              <a:gdLst/>
              <a:ahLst/>
              <a:cxnLst/>
              <a:rect l="l" t="t" r="r" b="b"/>
              <a:pathLst>
                <a:path w="4227" h="1549" extrusionOk="0">
                  <a:moveTo>
                    <a:pt x="0" y="0"/>
                  </a:moveTo>
                  <a:lnTo>
                    <a:pt x="0" y="334"/>
                  </a:lnTo>
                  <a:cubicBezTo>
                    <a:pt x="0" y="393"/>
                    <a:pt x="36" y="453"/>
                    <a:pt x="119" y="500"/>
                  </a:cubicBezTo>
                  <a:lnTo>
                    <a:pt x="1822" y="1477"/>
                  </a:lnTo>
                  <a:cubicBezTo>
                    <a:pt x="1905" y="1524"/>
                    <a:pt x="2009" y="1548"/>
                    <a:pt x="2114" y="1548"/>
                  </a:cubicBezTo>
                  <a:cubicBezTo>
                    <a:pt x="2218" y="1548"/>
                    <a:pt x="2322" y="1524"/>
                    <a:pt x="2405" y="1477"/>
                  </a:cubicBezTo>
                  <a:lnTo>
                    <a:pt x="4108" y="500"/>
                  </a:lnTo>
                  <a:cubicBezTo>
                    <a:pt x="4179" y="453"/>
                    <a:pt x="4227" y="393"/>
                    <a:pt x="4227" y="334"/>
                  </a:cubicBezTo>
                  <a:lnTo>
                    <a:pt x="4227" y="0"/>
                  </a:lnTo>
                  <a:cubicBezTo>
                    <a:pt x="4227" y="60"/>
                    <a:pt x="4179" y="119"/>
                    <a:pt x="4108" y="167"/>
                  </a:cubicBezTo>
                  <a:lnTo>
                    <a:pt x="2405" y="1155"/>
                  </a:lnTo>
                  <a:cubicBezTo>
                    <a:pt x="2322" y="1197"/>
                    <a:pt x="2218" y="1218"/>
                    <a:pt x="2114" y="1218"/>
                  </a:cubicBezTo>
                  <a:cubicBezTo>
                    <a:pt x="2009" y="1218"/>
                    <a:pt x="1905" y="1197"/>
                    <a:pt x="1822" y="1155"/>
                  </a:cubicBezTo>
                  <a:lnTo>
                    <a:pt x="119" y="167"/>
                  </a:lnTo>
                  <a:cubicBezTo>
                    <a:pt x="36" y="119"/>
                    <a:pt x="0" y="60"/>
                    <a:pt x="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808" name="Google Shape;2808;p34"/>
            <p:cNvSpPr/>
            <p:nvPr/>
          </p:nvSpPr>
          <p:spPr>
            <a:xfrm>
              <a:off x="3596575" y="3448475"/>
              <a:ext cx="105675" cy="39300"/>
            </a:xfrm>
            <a:custGeom>
              <a:avLst/>
              <a:gdLst/>
              <a:ahLst/>
              <a:cxnLst/>
              <a:rect l="l" t="t" r="r" b="b"/>
              <a:pathLst>
                <a:path w="4227" h="1572" fill="none" extrusionOk="0">
                  <a:moveTo>
                    <a:pt x="4227" y="0"/>
                  </a:moveTo>
                  <a:lnTo>
                    <a:pt x="4227" y="334"/>
                  </a:lnTo>
                  <a:cubicBezTo>
                    <a:pt x="4227" y="393"/>
                    <a:pt x="4179" y="453"/>
                    <a:pt x="4108" y="500"/>
                  </a:cubicBezTo>
                  <a:lnTo>
                    <a:pt x="2405" y="1477"/>
                  </a:lnTo>
                  <a:cubicBezTo>
                    <a:pt x="2239" y="1572"/>
                    <a:pt x="1989" y="1572"/>
                    <a:pt x="1822" y="1477"/>
                  </a:cubicBezTo>
                  <a:lnTo>
                    <a:pt x="119" y="500"/>
                  </a:lnTo>
                  <a:cubicBezTo>
                    <a:pt x="36" y="453"/>
                    <a:pt x="0" y="393"/>
                    <a:pt x="0" y="334"/>
                  </a:cubicBezTo>
                  <a:lnTo>
                    <a:pt x="0" y="0"/>
                  </a:lnTo>
                  <a:cubicBezTo>
                    <a:pt x="0" y="60"/>
                    <a:pt x="36" y="119"/>
                    <a:pt x="119" y="167"/>
                  </a:cubicBezTo>
                  <a:lnTo>
                    <a:pt x="1822" y="1155"/>
                  </a:lnTo>
                  <a:cubicBezTo>
                    <a:pt x="1989" y="1239"/>
                    <a:pt x="2239" y="1239"/>
                    <a:pt x="2405" y="1155"/>
                  </a:cubicBezTo>
                  <a:lnTo>
                    <a:pt x="4108" y="167"/>
                  </a:lnTo>
                  <a:cubicBezTo>
                    <a:pt x="4179" y="119"/>
                    <a:pt x="4227" y="60"/>
                    <a:pt x="4227" y="0"/>
                  </a:cubicBezTo>
                  <a:close/>
                </a:path>
              </a:pathLst>
            </a:custGeom>
            <a:noFill/>
            <a:ln w="2675" cap="rnd" cmpd="sng">
              <a:solidFill>
                <a:srgbClr val="3435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809" name="Google Shape;2809;p34"/>
            <p:cNvSpPr/>
            <p:nvPr/>
          </p:nvSpPr>
          <p:spPr>
            <a:xfrm>
              <a:off x="3353975" y="3544625"/>
              <a:ext cx="567650" cy="305175"/>
            </a:xfrm>
            <a:custGeom>
              <a:avLst/>
              <a:gdLst/>
              <a:ahLst/>
              <a:cxnLst/>
              <a:rect l="l" t="t" r="r" b="b"/>
              <a:pathLst>
                <a:path w="22706" h="12207" extrusionOk="0">
                  <a:moveTo>
                    <a:pt x="1" y="0"/>
                  </a:moveTo>
                  <a:lnTo>
                    <a:pt x="1" y="321"/>
                  </a:lnTo>
                  <a:cubicBezTo>
                    <a:pt x="1" y="381"/>
                    <a:pt x="36" y="441"/>
                    <a:pt x="120" y="488"/>
                  </a:cubicBezTo>
                  <a:lnTo>
                    <a:pt x="20313" y="12144"/>
                  </a:lnTo>
                  <a:cubicBezTo>
                    <a:pt x="20396" y="12186"/>
                    <a:pt x="20500" y="12207"/>
                    <a:pt x="20604" y="12207"/>
                  </a:cubicBezTo>
                  <a:cubicBezTo>
                    <a:pt x="20709" y="12207"/>
                    <a:pt x="20813" y="12186"/>
                    <a:pt x="20896" y="12144"/>
                  </a:cubicBezTo>
                  <a:lnTo>
                    <a:pt x="22587" y="11156"/>
                  </a:lnTo>
                  <a:cubicBezTo>
                    <a:pt x="22658" y="11120"/>
                    <a:pt x="22706" y="11061"/>
                    <a:pt x="22706" y="11001"/>
                  </a:cubicBezTo>
                  <a:lnTo>
                    <a:pt x="22706" y="10668"/>
                  </a:lnTo>
                  <a:cubicBezTo>
                    <a:pt x="22706" y="10728"/>
                    <a:pt x="22658" y="10787"/>
                    <a:pt x="22587" y="10835"/>
                  </a:cubicBezTo>
                  <a:lnTo>
                    <a:pt x="20896" y="11811"/>
                  </a:lnTo>
                  <a:cubicBezTo>
                    <a:pt x="20813" y="11859"/>
                    <a:pt x="20709" y="11882"/>
                    <a:pt x="20604" y="11882"/>
                  </a:cubicBezTo>
                  <a:cubicBezTo>
                    <a:pt x="20500" y="11882"/>
                    <a:pt x="20396" y="11859"/>
                    <a:pt x="20313" y="11811"/>
                  </a:cubicBezTo>
                  <a:lnTo>
                    <a:pt x="120" y="167"/>
                  </a:lnTo>
                  <a:cubicBezTo>
                    <a:pt x="36" y="119"/>
                    <a:pt x="1" y="60"/>
                    <a:pt x="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810" name="Google Shape;2810;p34"/>
            <p:cNvSpPr/>
            <p:nvPr/>
          </p:nvSpPr>
          <p:spPr>
            <a:xfrm>
              <a:off x="3353975" y="3544625"/>
              <a:ext cx="567650" cy="305700"/>
            </a:xfrm>
            <a:custGeom>
              <a:avLst/>
              <a:gdLst/>
              <a:ahLst/>
              <a:cxnLst/>
              <a:rect l="l" t="t" r="r" b="b"/>
              <a:pathLst>
                <a:path w="22706" h="12228" fill="none" extrusionOk="0">
                  <a:moveTo>
                    <a:pt x="22587" y="11156"/>
                  </a:moveTo>
                  <a:lnTo>
                    <a:pt x="20896" y="12144"/>
                  </a:lnTo>
                  <a:cubicBezTo>
                    <a:pt x="20729" y="12228"/>
                    <a:pt x="20479" y="12228"/>
                    <a:pt x="20313" y="12144"/>
                  </a:cubicBezTo>
                  <a:lnTo>
                    <a:pt x="120" y="488"/>
                  </a:lnTo>
                  <a:cubicBezTo>
                    <a:pt x="36" y="441"/>
                    <a:pt x="1" y="381"/>
                    <a:pt x="1" y="321"/>
                  </a:cubicBezTo>
                  <a:lnTo>
                    <a:pt x="1" y="0"/>
                  </a:lnTo>
                  <a:cubicBezTo>
                    <a:pt x="1" y="60"/>
                    <a:pt x="36" y="119"/>
                    <a:pt x="120" y="167"/>
                  </a:cubicBezTo>
                  <a:lnTo>
                    <a:pt x="20313" y="11811"/>
                  </a:lnTo>
                  <a:cubicBezTo>
                    <a:pt x="20479" y="11906"/>
                    <a:pt x="20729" y="11906"/>
                    <a:pt x="20896" y="11811"/>
                  </a:cubicBezTo>
                  <a:lnTo>
                    <a:pt x="22587" y="10835"/>
                  </a:lnTo>
                  <a:cubicBezTo>
                    <a:pt x="22658" y="10787"/>
                    <a:pt x="22706" y="10728"/>
                    <a:pt x="22706" y="10668"/>
                  </a:cubicBezTo>
                  <a:lnTo>
                    <a:pt x="22706" y="11001"/>
                  </a:lnTo>
                  <a:cubicBezTo>
                    <a:pt x="22706" y="11061"/>
                    <a:pt x="22658" y="11120"/>
                    <a:pt x="22587" y="11156"/>
                  </a:cubicBezTo>
                  <a:close/>
                </a:path>
              </a:pathLst>
            </a:custGeom>
            <a:noFill/>
            <a:ln w="2675" cap="rnd" cmpd="sng">
              <a:solidFill>
                <a:srgbClr val="3435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811" name="Google Shape;2811;p34"/>
            <p:cNvSpPr/>
            <p:nvPr/>
          </p:nvSpPr>
          <p:spPr>
            <a:xfrm>
              <a:off x="3863875" y="3685100"/>
              <a:ext cx="105675" cy="38725"/>
            </a:xfrm>
            <a:custGeom>
              <a:avLst/>
              <a:gdLst/>
              <a:ahLst/>
              <a:cxnLst/>
              <a:rect l="l" t="t" r="r" b="b"/>
              <a:pathLst>
                <a:path w="4227" h="1549" extrusionOk="0">
                  <a:moveTo>
                    <a:pt x="0" y="1"/>
                  </a:moveTo>
                  <a:lnTo>
                    <a:pt x="0" y="334"/>
                  </a:lnTo>
                  <a:cubicBezTo>
                    <a:pt x="0" y="406"/>
                    <a:pt x="48" y="465"/>
                    <a:pt x="119" y="501"/>
                  </a:cubicBezTo>
                  <a:lnTo>
                    <a:pt x="1834" y="1477"/>
                  </a:lnTo>
                  <a:cubicBezTo>
                    <a:pt x="1917" y="1525"/>
                    <a:pt x="2021" y="1549"/>
                    <a:pt x="2125" y="1549"/>
                  </a:cubicBezTo>
                  <a:cubicBezTo>
                    <a:pt x="2229" y="1549"/>
                    <a:pt x="2334" y="1525"/>
                    <a:pt x="2417" y="1477"/>
                  </a:cubicBezTo>
                  <a:lnTo>
                    <a:pt x="4108" y="501"/>
                  </a:lnTo>
                  <a:cubicBezTo>
                    <a:pt x="4179" y="453"/>
                    <a:pt x="4227" y="394"/>
                    <a:pt x="4227" y="334"/>
                  </a:cubicBezTo>
                  <a:lnTo>
                    <a:pt x="4227" y="1"/>
                  </a:lnTo>
                  <a:cubicBezTo>
                    <a:pt x="4227" y="60"/>
                    <a:pt x="4179" y="120"/>
                    <a:pt x="4108" y="167"/>
                  </a:cubicBezTo>
                  <a:lnTo>
                    <a:pt x="2417" y="1156"/>
                  </a:lnTo>
                  <a:cubicBezTo>
                    <a:pt x="2334" y="1197"/>
                    <a:pt x="2229" y="1218"/>
                    <a:pt x="2125" y="1218"/>
                  </a:cubicBezTo>
                  <a:cubicBezTo>
                    <a:pt x="2021" y="1218"/>
                    <a:pt x="1917" y="1197"/>
                    <a:pt x="1834" y="1156"/>
                  </a:cubicBezTo>
                  <a:lnTo>
                    <a:pt x="119" y="167"/>
                  </a:lnTo>
                  <a:cubicBezTo>
                    <a:pt x="48" y="120"/>
                    <a:pt x="0" y="60"/>
                    <a:pt x="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812" name="Google Shape;2812;p34"/>
            <p:cNvSpPr/>
            <p:nvPr/>
          </p:nvSpPr>
          <p:spPr>
            <a:xfrm>
              <a:off x="3863875" y="3685100"/>
              <a:ext cx="105675" cy="39325"/>
            </a:xfrm>
            <a:custGeom>
              <a:avLst/>
              <a:gdLst/>
              <a:ahLst/>
              <a:cxnLst/>
              <a:rect l="l" t="t" r="r" b="b"/>
              <a:pathLst>
                <a:path w="4227" h="1573" fill="none" extrusionOk="0">
                  <a:moveTo>
                    <a:pt x="0" y="334"/>
                  </a:moveTo>
                  <a:lnTo>
                    <a:pt x="0" y="1"/>
                  </a:lnTo>
                  <a:cubicBezTo>
                    <a:pt x="0" y="60"/>
                    <a:pt x="48" y="120"/>
                    <a:pt x="119" y="167"/>
                  </a:cubicBezTo>
                  <a:lnTo>
                    <a:pt x="1834" y="1156"/>
                  </a:lnTo>
                  <a:cubicBezTo>
                    <a:pt x="2000" y="1239"/>
                    <a:pt x="2250" y="1239"/>
                    <a:pt x="2417" y="1156"/>
                  </a:cubicBezTo>
                  <a:lnTo>
                    <a:pt x="4108" y="167"/>
                  </a:lnTo>
                  <a:cubicBezTo>
                    <a:pt x="4179" y="120"/>
                    <a:pt x="4227" y="60"/>
                    <a:pt x="4227" y="1"/>
                  </a:cubicBezTo>
                  <a:lnTo>
                    <a:pt x="4227" y="334"/>
                  </a:lnTo>
                  <a:cubicBezTo>
                    <a:pt x="4227" y="394"/>
                    <a:pt x="4179" y="453"/>
                    <a:pt x="4108" y="501"/>
                  </a:cubicBezTo>
                  <a:lnTo>
                    <a:pt x="2417" y="1477"/>
                  </a:lnTo>
                  <a:cubicBezTo>
                    <a:pt x="2250" y="1572"/>
                    <a:pt x="2000" y="1572"/>
                    <a:pt x="1834" y="1477"/>
                  </a:cubicBezTo>
                  <a:lnTo>
                    <a:pt x="119" y="501"/>
                  </a:lnTo>
                  <a:cubicBezTo>
                    <a:pt x="48" y="465"/>
                    <a:pt x="0" y="406"/>
                    <a:pt x="0" y="334"/>
                  </a:cubicBezTo>
                  <a:close/>
                </a:path>
              </a:pathLst>
            </a:custGeom>
            <a:noFill/>
            <a:ln w="2675" cap="rnd" cmpd="sng">
              <a:solidFill>
                <a:srgbClr val="3435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813" name="Google Shape;2813;p34"/>
            <p:cNvSpPr/>
            <p:nvPr/>
          </p:nvSpPr>
          <p:spPr>
            <a:xfrm>
              <a:off x="3929050" y="3723200"/>
              <a:ext cx="105700" cy="38500"/>
            </a:xfrm>
            <a:custGeom>
              <a:avLst/>
              <a:gdLst/>
              <a:ahLst/>
              <a:cxnLst/>
              <a:rect l="l" t="t" r="r" b="b"/>
              <a:pathLst>
                <a:path w="4228" h="1540" extrusionOk="0">
                  <a:moveTo>
                    <a:pt x="1" y="1"/>
                  </a:moveTo>
                  <a:lnTo>
                    <a:pt x="1" y="322"/>
                  </a:lnTo>
                  <a:cubicBezTo>
                    <a:pt x="1" y="382"/>
                    <a:pt x="48" y="441"/>
                    <a:pt x="120" y="489"/>
                  </a:cubicBezTo>
                  <a:lnTo>
                    <a:pt x="1834" y="1477"/>
                  </a:lnTo>
                  <a:cubicBezTo>
                    <a:pt x="1917" y="1519"/>
                    <a:pt x="2022" y="1540"/>
                    <a:pt x="2126" y="1540"/>
                  </a:cubicBezTo>
                  <a:cubicBezTo>
                    <a:pt x="2230" y="1540"/>
                    <a:pt x="2334" y="1519"/>
                    <a:pt x="2417" y="1477"/>
                  </a:cubicBezTo>
                  <a:lnTo>
                    <a:pt x="4108" y="489"/>
                  </a:lnTo>
                  <a:cubicBezTo>
                    <a:pt x="4180" y="441"/>
                    <a:pt x="4227" y="382"/>
                    <a:pt x="4227" y="322"/>
                  </a:cubicBezTo>
                  <a:lnTo>
                    <a:pt x="4227" y="1"/>
                  </a:lnTo>
                  <a:cubicBezTo>
                    <a:pt x="4227" y="60"/>
                    <a:pt x="4180" y="120"/>
                    <a:pt x="4108" y="167"/>
                  </a:cubicBezTo>
                  <a:lnTo>
                    <a:pt x="2417" y="1144"/>
                  </a:lnTo>
                  <a:cubicBezTo>
                    <a:pt x="2334" y="1191"/>
                    <a:pt x="2230" y="1215"/>
                    <a:pt x="2126" y="1215"/>
                  </a:cubicBezTo>
                  <a:cubicBezTo>
                    <a:pt x="2022" y="1215"/>
                    <a:pt x="1917" y="1191"/>
                    <a:pt x="1834" y="1144"/>
                  </a:cubicBezTo>
                  <a:lnTo>
                    <a:pt x="120" y="167"/>
                  </a:lnTo>
                  <a:cubicBezTo>
                    <a:pt x="48" y="120"/>
                    <a:pt x="1" y="60"/>
                    <a:pt x="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814" name="Google Shape;2814;p34"/>
            <p:cNvSpPr/>
            <p:nvPr/>
          </p:nvSpPr>
          <p:spPr>
            <a:xfrm>
              <a:off x="3929050" y="3723200"/>
              <a:ext cx="105700" cy="39025"/>
            </a:xfrm>
            <a:custGeom>
              <a:avLst/>
              <a:gdLst/>
              <a:ahLst/>
              <a:cxnLst/>
              <a:rect l="l" t="t" r="r" b="b"/>
              <a:pathLst>
                <a:path w="4228" h="1561" fill="none" extrusionOk="0">
                  <a:moveTo>
                    <a:pt x="1" y="322"/>
                  </a:moveTo>
                  <a:lnTo>
                    <a:pt x="1" y="1"/>
                  </a:lnTo>
                  <a:cubicBezTo>
                    <a:pt x="1" y="60"/>
                    <a:pt x="48" y="120"/>
                    <a:pt x="120" y="167"/>
                  </a:cubicBezTo>
                  <a:lnTo>
                    <a:pt x="1834" y="1144"/>
                  </a:lnTo>
                  <a:cubicBezTo>
                    <a:pt x="2001" y="1239"/>
                    <a:pt x="2251" y="1239"/>
                    <a:pt x="2417" y="1144"/>
                  </a:cubicBezTo>
                  <a:lnTo>
                    <a:pt x="4108" y="167"/>
                  </a:lnTo>
                  <a:cubicBezTo>
                    <a:pt x="4180" y="120"/>
                    <a:pt x="4227" y="60"/>
                    <a:pt x="4227" y="1"/>
                  </a:cubicBezTo>
                  <a:lnTo>
                    <a:pt x="4227" y="322"/>
                  </a:lnTo>
                  <a:cubicBezTo>
                    <a:pt x="4227" y="382"/>
                    <a:pt x="4180" y="441"/>
                    <a:pt x="4108" y="489"/>
                  </a:cubicBezTo>
                  <a:lnTo>
                    <a:pt x="2417" y="1477"/>
                  </a:lnTo>
                  <a:cubicBezTo>
                    <a:pt x="2251" y="1560"/>
                    <a:pt x="2001" y="1560"/>
                    <a:pt x="1834" y="1477"/>
                  </a:cubicBezTo>
                  <a:lnTo>
                    <a:pt x="120" y="489"/>
                  </a:lnTo>
                  <a:cubicBezTo>
                    <a:pt x="48" y="441"/>
                    <a:pt x="1" y="382"/>
                    <a:pt x="1" y="322"/>
                  </a:cubicBezTo>
                  <a:close/>
                </a:path>
              </a:pathLst>
            </a:custGeom>
            <a:noFill/>
            <a:ln w="2675" cap="rnd" cmpd="sng">
              <a:solidFill>
                <a:srgbClr val="3435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815" name="Google Shape;2815;p34"/>
            <p:cNvSpPr/>
            <p:nvPr/>
          </p:nvSpPr>
          <p:spPr>
            <a:xfrm>
              <a:off x="3955250" y="3484200"/>
              <a:ext cx="88125" cy="38700"/>
            </a:xfrm>
            <a:custGeom>
              <a:avLst/>
              <a:gdLst/>
              <a:ahLst/>
              <a:cxnLst/>
              <a:rect l="l" t="t" r="r" b="b"/>
              <a:pathLst>
                <a:path w="3525" h="1548" extrusionOk="0">
                  <a:moveTo>
                    <a:pt x="0" y="0"/>
                  </a:moveTo>
                  <a:lnTo>
                    <a:pt x="0" y="333"/>
                  </a:lnTo>
                  <a:cubicBezTo>
                    <a:pt x="0" y="393"/>
                    <a:pt x="36" y="453"/>
                    <a:pt x="119" y="500"/>
                  </a:cubicBezTo>
                  <a:lnTo>
                    <a:pt x="1822" y="1476"/>
                  </a:lnTo>
                  <a:cubicBezTo>
                    <a:pt x="1905" y="1524"/>
                    <a:pt x="2009" y="1548"/>
                    <a:pt x="2114" y="1548"/>
                  </a:cubicBezTo>
                  <a:cubicBezTo>
                    <a:pt x="2218" y="1548"/>
                    <a:pt x="2322" y="1524"/>
                    <a:pt x="2405" y="1476"/>
                  </a:cubicBezTo>
                  <a:lnTo>
                    <a:pt x="3405" y="893"/>
                  </a:lnTo>
                  <a:cubicBezTo>
                    <a:pt x="3477" y="857"/>
                    <a:pt x="3525" y="798"/>
                    <a:pt x="3525" y="738"/>
                  </a:cubicBezTo>
                  <a:lnTo>
                    <a:pt x="3525" y="405"/>
                  </a:lnTo>
                  <a:cubicBezTo>
                    <a:pt x="3525" y="464"/>
                    <a:pt x="3477" y="524"/>
                    <a:pt x="3405" y="572"/>
                  </a:cubicBezTo>
                  <a:lnTo>
                    <a:pt x="2405" y="1155"/>
                  </a:lnTo>
                  <a:cubicBezTo>
                    <a:pt x="2322" y="1197"/>
                    <a:pt x="2218" y="1217"/>
                    <a:pt x="2114" y="1217"/>
                  </a:cubicBezTo>
                  <a:cubicBezTo>
                    <a:pt x="2009" y="1217"/>
                    <a:pt x="1905" y="1197"/>
                    <a:pt x="1822" y="1155"/>
                  </a:cubicBezTo>
                  <a:lnTo>
                    <a:pt x="119" y="167"/>
                  </a:lnTo>
                  <a:cubicBezTo>
                    <a:pt x="36" y="119"/>
                    <a:pt x="0" y="60"/>
                    <a:pt x="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816" name="Google Shape;2816;p34"/>
            <p:cNvSpPr/>
            <p:nvPr/>
          </p:nvSpPr>
          <p:spPr>
            <a:xfrm>
              <a:off x="3955250" y="3484200"/>
              <a:ext cx="88125" cy="39300"/>
            </a:xfrm>
            <a:custGeom>
              <a:avLst/>
              <a:gdLst/>
              <a:ahLst/>
              <a:cxnLst/>
              <a:rect l="l" t="t" r="r" b="b"/>
              <a:pathLst>
                <a:path w="3525" h="1572" fill="none" extrusionOk="0">
                  <a:moveTo>
                    <a:pt x="0" y="333"/>
                  </a:moveTo>
                  <a:lnTo>
                    <a:pt x="0" y="0"/>
                  </a:lnTo>
                  <a:cubicBezTo>
                    <a:pt x="0" y="60"/>
                    <a:pt x="36" y="119"/>
                    <a:pt x="119" y="167"/>
                  </a:cubicBezTo>
                  <a:lnTo>
                    <a:pt x="1822" y="1155"/>
                  </a:lnTo>
                  <a:cubicBezTo>
                    <a:pt x="1989" y="1238"/>
                    <a:pt x="2239" y="1238"/>
                    <a:pt x="2405" y="1155"/>
                  </a:cubicBezTo>
                  <a:lnTo>
                    <a:pt x="3405" y="572"/>
                  </a:lnTo>
                  <a:cubicBezTo>
                    <a:pt x="3477" y="524"/>
                    <a:pt x="3525" y="464"/>
                    <a:pt x="3525" y="405"/>
                  </a:cubicBezTo>
                  <a:lnTo>
                    <a:pt x="3525" y="738"/>
                  </a:lnTo>
                  <a:cubicBezTo>
                    <a:pt x="3525" y="798"/>
                    <a:pt x="3477" y="857"/>
                    <a:pt x="3405" y="893"/>
                  </a:cubicBezTo>
                  <a:lnTo>
                    <a:pt x="2405" y="1476"/>
                  </a:lnTo>
                  <a:cubicBezTo>
                    <a:pt x="2239" y="1572"/>
                    <a:pt x="1989" y="1572"/>
                    <a:pt x="1822" y="1476"/>
                  </a:cubicBezTo>
                  <a:lnTo>
                    <a:pt x="119" y="500"/>
                  </a:lnTo>
                  <a:cubicBezTo>
                    <a:pt x="36" y="453"/>
                    <a:pt x="0" y="393"/>
                    <a:pt x="0" y="333"/>
                  </a:cubicBezTo>
                  <a:close/>
                </a:path>
              </a:pathLst>
            </a:custGeom>
            <a:noFill/>
            <a:ln w="2675" cap="rnd" cmpd="sng">
              <a:solidFill>
                <a:srgbClr val="3435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817" name="Google Shape;2817;p34"/>
            <p:cNvSpPr/>
            <p:nvPr/>
          </p:nvSpPr>
          <p:spPr>
            <a:xfrm>
              <a:off x="3795100" y="3563075"/>
              <a:ext cx="105700" cy="38725"/>
            </a:xfrm>
            <a:custGeom>
              <a:avLst/>
              <a:gdLst/>
              <a:ahLst/>
              <a:cxnLst/>
              <a:rect l="l" t="t" r="r" b="b"/>
              <a:pathLst>
                <a:path w="4228" h="1549" extrusionOk="0">
                  <a:moveTo>
                    <a:pt x="1" y="0"/>
                  </a:moveTo>
                  <a:lnTo>
                    <a:pt x="1" y="334"/>
                  </a:lnTo>
                  <a:cubicBezTo>
                    <a:pt x="1" y="393"/>
                    <a:pt x="48" y="453"/>
                    <a:pt x="120" y="500"/>
                  </a:cubicBezTo>
                  <a:lnTo>
                    <a:pt x="1834" y="1477"/>
                  </a:lnTo>
                  <a:cubicBezTo>
                    <a:pt x="1918" y="1524"/>
                    <a:pt x="2022" y="1548"/>
                    <a:pt x="2126" y="1548"/>
                  </a:cubicBezTo>
                  <a:cubicBezTo>
                    <a:pt x="2230" y="1548"/>
                    <a:pt x="2334" y="1524"/>
                    <a:pt x="2418" y="1477"/>
                  </a:cubicBezTo>
                  <a:lnTo>
                    <a:pt x="4108" y="500"/>
                  </a:lnTo>
                  <a:cubicBezTo>
                    <a:pt x="4180" y="453"/>
                    <a:pt x="4227" y="393"/>
                    <a:pt x="4227" y="334"/>
                  </a:cubicBezTo>
                  <a:lnTo>
                    <a:pt x="4227" y="0"/>
                  </a:lnTo>
                  <a:cubicBezTo>
                    <a:pt x="4227" y="60"/>
                    <a:pt x="4180" y="119"/>
                    <a:pt x="4108" y="167"/>
                  </a:cubicBezTo>
                  <a:lnTo>
                    <a:pt x="2418" y="1155"/>
                  </a:lnTo>
                  <a:cubicBezTo>
                    <a:pt x="2334" y="1197"/>
                    <a:pt x="2230" y="1218"/>
                    <a:pt x="2126" y="1218"/>
                  </a:cubicBezTo>
                  <a:cubicBezTo>
                    <a:pt x="2022" y="1218"/>
                    <a:pt x="1918" y="1197"/>
                    <a:pt x="1834" y="1155"/>
                  </a:cubicBezTo>
                  <a:lnTo>
                    <a:pt x="120" y="167"/>
                  </a:lnTo>
                  <a:cubicBezTo>
                    <a:pt x="48" y="119"/>
                    <a:pt x="1" y="60"/>
                    <a:pt x="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818" name="Google Shape;2818;p34"/>
            <p:cNvSpPr/>
            <p:nvPr/>
          </p:nvSpPr>
          <p:spPr>
            <a:xfrm>
              <a:off x="3795100" y="3563075"/>
              <a:ext cx="105700" cy="39300"/>
            </a:xfrm>
            <a:custGeom>
              <a:avLst/>
              <a:gdLst/>
              <a:ahLst/>
              <a:cxnLst/>
              <a:rect l="l" t="t" r="r" b="b"/>
              <a:pathLst>
                <a:path w="4228" h="1572" fill="none" extrusionOk="0">
                  <a:moveTo>
                    <a:pt x="4227" y="0"/>
                  </a:moveTo>
                  <a:lnTo>
                    <a:pt x="4227" y="334"/>
                  </a:lnTo>
                  <a:cubicBezTo>
                    <a:pt x="4227" y="393"/>
                    <a:pt x="4180" y="453"/>
                    <a:pt x="4108" y="500"/>
                  </a:cubicBezTo>
                  <a:lnTo>
                    <a:pt x="2418" y="1477"/>
                  </a:lnTo>
                  <a:cubicBezTo>
                    <a:pt x="2251" y="1572"/>
                    <a:pt x="2001" y="1572"/>
                    <a:pt x="1834" y="1477"/>
                  </a:cubicBezTo>
                  <a:lnTo>
                    <a:pt x="120" y="500"/>
                  </a:lnTo>
                  <a:cubicBezTo>
                    <a:pt x="48" y="453"/>
                    <a:pt x="1" y="393"/>
                    <a:pt x="1" y="334"/>
                  </a:cubicBezTo>
                  <a:lnTo>
                    <a:pt x="1" y="0"/>
                  </a:lnTo>
                  <a:cubicBezTo>
                    <a:pt x="1" y="60"/>
                    <a:pt x="48" y="119"/>
                    <a:pt x="120" y="167"/>
                  </a:cubicBezTo>
                  <a:lnTo>
                    <a:pt x="1834" y="1155"/>
                  </a:lnTo>
                  <a:cubicBezTo>
                    <a:pt x="2001" y="1238"/>
                    <a:pt x="2251" y="1238"/>
                    <a:pt x="2418" y="1155"/>
                  </a:cubicBezTo>
                  <a:lnTo>
                    <a:pt x="4108" y="167"/>
                  </a:lnTo>
                  <a:cubicBezTo>
                    <a:pt x="4180" y="119"/>
                    <a:pt x="4227" y="60"/>
                    <a:pt x="4227" y="0"/>
                  </a:cubicBezTo>
                  <a:close/>
                </a:path>
              </a:pathLst>
            </a:custGeom>
            <a:noFill/>
            <a:ln w="2675" cap="rnd" cmpd="sng">
              <a:solidFill>
                <a:srgbClr val="3435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819" name="Google Shape;2819;p34"/>
            <p:cNvSpPr/>
            <p:nvPr/>
          </p:nvSpPr>
          <p:spPr>
            <a:xfrm>
              <a:off x="3729925" y="3607725"/>
              <a:ext cx="105675" cy="38700"/>
            </a:xfrm>
            <a:custGeom>
              <a:avLst/>
              <a:gdLst/>
              <a:ahLst/>
              <a:cxnLst/>
              <a:rect l="l" t="t" r="r" b="b"/>
              <a:pathLst>
                <a:path w="4227" h="1548" extrusionOk="0">
                  <a:moveTo>
                    <a:pt x="0" y="0"/>
                  </a:moveTo>
                  <a:lnTo>
                    <a:pt x="0" y="334"/>
                  </a:lnTo>
                  <a:cubicBezTo>
                    <a:pt x="0" y="405"/>
                    <a:pt x="36" y="464"/>
                    <a:pt x="119" y="500"/>
                  </a:cubicBezTo>
                  <a:lnTo>
                    <a:pt x="1834" y="1477"/>
                  </a:lnTo>
                  <a:cubicBezTo>
                    <a:pt x="1917" y="1524"/>
                    <a:pt x="2021" y="1548"/>
                    <a:pt x="2125" y="1548"/>
                  </a:cubicBezTo>
                  <a:cubicBezTo>
                    <a:pt x="2230" y="1548"/>
                    <a:pt x="2334" y="1524"/>
                    <a:pt x="2417" y="1477"/>
                  </a:cubicBezTo>
                  <a:lnTo>
                    <a:pt x="4108" y="500"/>
                  </a:lnTo>
                  <a:cubicBezTo>
                    <a:pt x="4179" y="453"/>
                    <a:pt x="4227" y="393"/>
                    <a:pt x="4227" y="334"/>
                  </a:cubicBezTo>
                  <a:lnTo>
                    <a:pt x="4227" y="0"/>
                  </a:lnTo>
                  <a:cubicBezTo>
                    <a:pt x="4227" y="60"/>
                    <a:pt x="4179" y="119"/>
                    <a:pt x="4108" y="167"/>
                  </a:cubicBezTo>
                  <a:lnTo>
                    <a:pt x="2417" y="1155"/>
                  </a:lnTo>
                  <a:cubicBezTo>
                    <a:pt x="2334" y="1197"/>
                    <a:pt x="2230" y="1218"/>
                    <a:pt x="2125" y="1218"/>
                  </a:cubicBezTo>
                  <a:cubicBezTo>
                    <a:pt x="2021" y="1218"/>
                    <a:pt x="1917" y="1197"/>
                    <a:pt x="1834" y="1155"/>
                  </a:cubicBezTo>
                  <a:lnTo>
                    <a:pt x="119" y="167"/>
                  </a:lnTo>
                  <a:cubicBezTo>
                    <a:pt x="48" y="119"/>
                    <a:pt x="0" y="60"/>
                    <a:pt x="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820" name="Google Shape;2820;p34"/>
            <p:cNvSpPr/>
            <p:nvPr/>
          </p:nvSpPr>
          <p:spPr>
            <a:xfrm>
              <a:off x="3729925" y="3607725"/>
              <a:ext cx="105675" cy="39300"/>
            </a:xfrm>
            <a:custGeom>
              <a:avLst/>
              <a:gdLst/>
              <a:ahLst/>
              <a:cxnLst/>
              <a:rect l="l" t="t" r="r" b="b"/>
              <a:pathLst>
                <a:path w="4227" h="1572" fill="none" extrusionOk="0">
                  <a:moveTo>
                    <a:pt x="0" y="334"/>
                  </a:moveTo>
                  <a:lnTo>
                    <a:pt x="0" y="0"/>
                  </a:lnTo>
                  <a:cubicBezTo>
                    <a:pt x="0" y="60"/>
                    <a:pt x="48" y="119"/>
                    <a:pt x="119" y="167"/>
                  </a:cubicBezTo>
                  <a:lnTo>
                    <a:pt x="1834" y="1155"/>
                  </a:lnTo>
                  <a:cubicBezTo>
                    <a:pt x="2000" y="1238"/>
                    <a:pt x="2251" y="1238"/>
                    <a:pt x="2417" y="1155"/>
                  </a:cubicBezTo>
                  <a:lnTo>
                    <a:pt x="4108" y="167"/>
                  </a:lnTo>
                  <a:cubicBezTo>
                    <a:pt x="4179" y="119"/>
                    <a:pt x="4227" y="60"/>
                    <a:pt x="4227" y="0"/>
                  </a:cubicBezTo>
                  <a:lnTo>
                    <a:pt x="4227" y="334"/>
                  </a:lnTo>
                  <a:cubicBezTo>
                    <a:pt x="4227" y="393"/>
                    <a:pt x="4179" y="453"/>
                    <a:pt x="4108" y="500"/>
                  </a:cubicBezTo>
                  <a:lnTo>
                    <a:pt x="2417" y="1477"/>
                  </a:lnTo>
                  <a:cubicBezTo>
                    <a:pt x="2251" y="1572"/>
                    <a:pt x="2000" y="1572"/>
                    <a:pt x="1834" y="1477"/>
                  </a:cubicBezTo>
                  <a:lnTo>
                    <a:pt x="119" y="500"/>
                  </a:lnTo>
                  <a:cubicBezTo>
                    <a:pt x="36" y="464"/>
                    <a:pt x="0" y="405"/>
                    <a:pt x="0" y="334"/>
                  </a:cubicBezTo>
                  <a:close/>
                </a:path>
              </a:pathLst>
            </a:custGeom>
            <a:noFill/>
            <a:ln w="2675" cap="rnd" cmpd="sng">
              <a:solidFill>
                <a:srgbClr val="3435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821" name="Google Shape;2821;p34"/>
            <p:cNvSpPr/>
            <p:nvPr/>
          </p:nvSpPr>
          <p:spPr>
            <a:xfrm>
              <a:off x="3759675" y="3460675"/>
              <a:ext cx="105700" cy="38725"/>
            </a:xfrm>
            <a:custGeom>
              <a:avLst/>
              <a:gdLst/>
              <a:ahLst/>
              <a:cxnLst/>
              <a:rect l="l" t="t" r="r" b="b"/>
              <a:pathLst>
                <a:path w="4228" h="1549" extrusionOk="0">
                  <a:moveTo>
                    <a:pt x="1" y="0"/>
                  </a:moveTo>
                  <a:lnTo>
                    <a:pt x="1" y="334"/>
                  </a:lnTo>
                  <a:cubicBezTo>
                    <a:pt x="1" y="393"/>
                    <a:pt x="48" y="453"/>
                    <a:pt x="120" y="501"/>
                  </a:cubicBezTo>
                  <a:lnTo>
                    <a:pt x="1834" y="1477"/>
                  </a:lnTo>
                  <a:cubicBezTo>
                    <a:pt x="1918" y="1524"/>
                    <a:pt x="2022" y="1548"/>
                    <a:pt x="2126" y="1548"/>
                  </a:cubicBezTo>
                  <a:cubicBezTo>
                    <a:pt x="2230" y="1548"/>
                    <a:pt x="2334" y="1524"/>
                    <a:pt x="2418" y="1477"/>
                  </a:cubicBezTo>
                  <a:lnTo>
                    <a:pt x="4109" y="501"/>
                  </a:lnTo>
                  <a:cubicBezTo>
                    <a:pt x="4204" y="453"/>
                    <a:pt x="4228" y="393"/>
                    <a:pt x="4228" y="334"/>
                  </a:cubicBezTo>
                  <a:lnTo>
                    <a:pt x="4228" y="0"/>
                  </a:lnTo>
                  <a:cubicBezTo>
                    <a:pt x="4228" y="60"/>
                    <a:pt x="4192" y="131"/>
                    <a:pt x="4109" y="167"/>
                  </a:cubicBezTo>
                  <a:lnTo>
                    <a:pt x="2418" y="1155"/>
                  </a:lnTo>
                  <a:cubicBezTo>
                    <a:pt x="2334" y="1197"/>
                    <a:pt x="2230" y="1218"/>
                    <a:pt x="2126" y="1218"/>
                  </a:cubicBezTo>
                  <a:cubicBezTo>
                    <a:pt x="2022" y="1218"/>
                    <a:pt x="1918" y="1197"/>
                    <a:pt x="1834" y="1155"/>
                  </a:cubicBezTo>
                  <a:lnTo>
                    <a:pt x="120" y="167"/>
                  </a:lnTo>
                  <a:cubicBezTo>
                    <a:pt x="48" y="120"/>
                    <a:pt x="1" y="60"/>
                    <a:pt x="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822" name="Google Shape;2822;p34"/>
            <p:cNvSpPr/>
            <p:nvPr/>
          </p:nvSpPr>
          <p:spPr>
            <a:xfrm>
              <a:off x="3759675" y="3460675"/>
              <a:ext cx="105700" cy="39325"/>
            </a:xfrm>
            <a:custGeom>
              <a:avLst/>
              <a:gdLst/>
              <a:ahLst/>
              <a:cxnLst/>
              <a:rect l="l" t="t" r="r" b="b"/>
              <a:pathLst>
                <a:path w="4228" h="1573" fill="none" extrusionOk="0">
                  <a:moveTo>
                    <a:pt x="4109" y="501"/>
                  </a:moveTo>
                  <a:lnTo>
                    <a:pt x="2418" y="1477"/>
                  </a:lnTo>
                  <a:cubicBezTo>
                    <a:pt x="2251" y="1572"/>
                    <a:pt x="2001" y="1572"/>
                    <a:pt x="1834" y="1477"/>
                  </a:cubicBezTo>
                  <a:lnTo>
                    <a:pt x="120" y="501"/>
                  </a:lnTo>
                  <a:cubicBezTo>
                    <a:pt x="48" y="453"/>
                    <a:pt x="1" y="393"/>
                    <a:pt x="1" y="334"/>
                  </a:cubicBezTo>
                  <a:lnTo>
                    <a:pt x="1" y="0"/>
                  </a:lnTo>
                  <a:cubicBezTo>
                    <a:pt x="1" y="60"/>
                    <a:pt x="48" y="120"/>
                    <a:pt x="120" y="167"/>
                  </a:cubicBezTo>
                  <a:lnTo>
                    <a:pt x="1834" y="1155"/>
                  </a:lnTo>
                  <a:cubicBezTo>
                    <a:pt x="2001" y="1239"/>
                    <a:pt x="2251" y="1239"/>
                    <a:pt x="2418" y="1155"/>
                  </a:cubicBezTo>
                  <a:lnTo>
                    <a:pt x="4109" y="167"/>
                  </a:lnTo>
                  <a:cubicBezTo>
                    <a:pt x="4192" y="131"/>
                    <a:pt x="4228" y="60"/>
                    <a:pt x="4228" y="0"/>
                  </a:cubicBezTo>
                  <a:lnTo>
                    <a:pt x="4228" y="334"/>
                  </a:lnTo>
                  <a:cubicBezTo>
                    <a:pt x="4228" y="393"/>
                    <a:pt x="4204" y="453"/>
                    <a:pt x="4109" y="501"/>
                  </a:cubicBezTo>
                  <a:close/>
                </a:path>
              </a:pathLst>
            </a:custGeom>
            <a:noFill/>
            <a:ln w="2675" cap="rnd" cmpd="sng">
              <a:solidFill>
                <a:srgbClr val="3435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823" name="Google Shape;2823;p34"/>
            <p:cNvSpPr/>
            <p:nvPr/>
          </p:nvSpPr>
          <p:spPr>
            <a:xfrm>
              <a:off x="3664125" y="3487750"/>
              <a:ext cx="105700" cy="38425"/>
            </a:xfrm>
            <a:custGeom>
              <a:avLst/>
              <a:gdLst/>
              <a:ahLst/>
              <a:cxnLst/>
              <a:rect l="l" t="t" r="r" b="b"/>
              <a:pathLst>
                <a:path w="4228" h="1537" extrusionOk="0">
                  <a:moveTo>
                    <a:pt x="1" y="1"/>
                  </a:moveTo>
                  <a:lnTo>
                    <a:pt x="1" y="322"/>
                  </a:lnTo>
                  <a:cubicBezTo>
                    <a:pt x="1" y="382"/>
                    <a:pt x="49" y="441"/>
                    <a:pt x="120" y="489"/>
                  </a:cubicBezTo>
                  <a:lnTo>
                    <a:pt x="1835" y="1465"/>
                  </a:lnTo>
                  <a:cubicBezTo>
                    <a:pt x="1918" y="1513"/>
                    <a:pt x="2022" y="1537"/>
                    <a:pt x="2126" y="1537"/>
                  </a:cubicBezTo>
                  <a:cubicBezTo>
                    <a:pt x="2230" y="1537"/>
                    <a:pt x="2335" y="1513"/>
                    <a:pt x="2418" y="1465"/>
                  </a:cubicBezTo>
                  <a:lnTo>
                    <a:pt x="4109" y="489"/>
                  </a:lnTo>
                  <a:cubicBezTo>
                    <a:pt x="4180" y="441"/>
                    <a:pt x="4228" y="382"/>
                    <a:pt x="4228" y="322"/>
                  </a:cubicBezTo>
                  <a:lnTo>
                    <a:pt x="4228" y="1"/>
                  </a:lnTo>
                  <a:cubicBezTo>
                    <a:pt x="4228" y="60"/>
                    <a:pt x="4180" y="120"/>
                    <a:pt x="4109" y="156"/>
                  </a:cubicBezTo>
                  <a:lnTo>
                    <a:pt x="2418" y="1144"/>
                  </a:lnTo>
                  <a:cubicBezTo>
                    <a:pt x="2335" y="1186"/>
                    <a:pt x="2230" y="1206"/>
                    <a:pt x="2126" y="1206"/>
                  </a:cubicBezTo>
                  <a:cubicBezTo>
                    <a:pt x="2022" y="1206"/>
                    <a:pt x="1918" y="1186"/>
                    <a:pt x="1835" y="1144"/>
                  </a:cubicBezTo>
                  <a:lnTo>
                    <a:pt x="120" y="156"/>
                  </a:lnTo>
                  <a:cubicBezTo>
                    <a:pt x="37" y="120"/>
                    <a:pt x="1" y="60"/>
                    <a:pt x="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824" name="Google Shape;2824;p34"/>
            <p:cNvSpPr/>
            <p:nvPr/>
          </p:nvSpPr>
          <p:spPr>
            <a:xfrm>
              <a:off x="3664125" y="3487750"/>
              <a:ext cx="105700" cy="39025"/>
            </a:xfrm>
            <a:custGeom>
              <a:avLst/>
              <a:gdLst/>
              <a:ahLst/>
              <a:cxnLst/>
              <a:rect l="l" t="t" r="r" b="b"/>
              <a:pathLst>
                <a:path w="4228" h="1561" fill="none" extrusionOk="0">
                  <a:moveTo>
                    <a:pt x="120" y="156"/>
                  </a:moveTo>
                  <a:lnTo>
                    <a:pt x="1835" y="1144"/>
                  </a:lnTo>
                  <a:cubicBezTo>
                    <a:pt x="2001" y="1227"/>
                    <a:pt x="2251" y="1227"/>
                    <a:pt x="2418" y="1144"/>
                  </a:cubicBezTo>
                  <a:lnTo>
                    <a:pt x="4109" y="156"/>
                  </a:lnTo>
                  <a:cubicBezTo>
                    <a:pt x="4180" y="120"/>
                    <a:pt x="4228" y="60"/>
                    <a:pt x="4228" y="1"/>
                  </a:cubicBezTo>
                  <a:lnTo>
                    <a:pt x="4228" y="322"/>
                  </a:lnTo>
                  <a:cubicBezTo>
                    <a:pt x="4228" y="382"/>
                    <a:pt x="4180" y="441"/>
                    <a:pt x="4109" y="489"/>
                  </a:cubicBezTo>
                  <a:lnTo>
                    <a:pt x="2418" y="1465"/>
                  </a:lnTo>
                  <a:cubicBezTo>
                    <a:pt x="2251" y="1561"/>
                    <a:pt x="2001" y="1561"/>
                    <a:pt x="1835" y="1465"/>
                  </a:cubicBezTo>
                  <a:lnTo>
                    <a:pt x="120" y="489"/>
                  </a:lnTo>
                  <a:cubicBezTo>
                    <a:pt x="49" y="441"/>
                    <a:pt x="1" y="382"/>
                    <a:pt x="1" y="322"/>
                  </a:cubicBezTo>
                  <a:lnTo>
                    <a:pt x="1" y="1"/>
                  </a:lnTo>
                  <a:cubicBezTo>
                    <a:pt x="1" y="60"/>
                    <a:pt x="37" y="120"/>
                    <a:pt x="120" y="156"/>
                  </a:cubicBezTo>
                  <a:close/>
                </a:path>
              </a:pathLst>
            </a:custGeom>
            <a:noFill/>
            <a:ln w="2675" cap="rnd" cmpd="sng">
              <a:solidFill>
                <a:srgbClr val="3435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825" name="Google Shape;2825;p34"/>
            <p:cNvSpPr/>
            <p:nvPr/>
          </p:nvSpPr>
          <p:spPr>
            <a:xfrm>
              <a:off x="3634075" y="3298750"/>
              <a:ext cx="88125" cy="38425"/>
            </a:xfrm>
            <a:custGeom>
              <a:avLst/>
              <a:gdLst/>
              <a:ahLst/>
              <a:cxnLst/>
              <a:rect l="l" t="t" r="r" b="b"/>
              <a:pathLst>
                <a:path w="3525" h="1537" extrusionOk="0">
                  <a:moveTo>
                    <a:pt x="0" y="0"/>
                  </a:moveTo>
                  <a:lnTo>
                    <a:pt x="0" y="322"/>
                  </a:lnTo>
                  <a:cubicBezTo>
                    <a:pt x="0" y="393"/>
                    <a:pt x="48" y="453"/>
                    <a:pt x="119" y="489"/>
                  </a:cubicBezTo>
                  <a:lnTo>
                    <a:pt x="1834" y="1465"/>
                  </a:lnTo>
                  <a:cubicBezTo>
                    <a:pt x="1911" y="1513"/>
                    <a:pt x="2016" y="1536"/>
                    <a:pt x="2120" y="1536"/>
                  </a:cubicBezTo>
                  <a:cubicBezTo>
                    <a:pt x="2224" y="1536"/>
                    <a:pt x="2328" y="1513"/>
                    <a:pt x="2405" y="1465"/>
                  </a:cubicBezTo>
                  <a:lnTo>
                    <a:pt x="3406" y="893"/>
                  </a:lnTo>
                  <a:cubicBezTo>
                    <a:pt x="3477" y="846"/>
                    <a:pt x="3525" y="786"/>
                    <a:pt x="3525" y="727"/>
                  </a:cubicBezTo>
                  <a:lnTo>
                    <a:pt x="3525" y="393"/>
                  </a:lnTo>
                  <a:cubicBezTo>
                    <a:pt x="3525" y="453"/>
                    <a:pt x="3477" y="512"/>
                    <a:pt x="3406" y="560"/>
                  </a:cubicBezTo>
                  <a:lnTo>
                    <a:pt x="2405" y="1143"/>
                  </a:lnTo>
                  <a:cubicBezTo>
                    <a:pt x="2328" y="1185"/>
                    <a:pt x="2224" y="1206"/>
                    <a:pt x="2120" y="1206"/>
                  </a:cubicBezTo>
                  <a:cubicBezTo>
                    <a:pt x="2016" y="1206"/>
                    <a:pt x="1911" y="1185"/>
                    <a:pt x="1834" y="1143"/>
                  </a:cubicBezTo>
                  <a:lnTo>
                    <a:pt x="119" y="155"/>
                  </a:lnTo>
                  <a:cubicBezTo>
                    <a:pt x="48" y="120"/>
                    <a:pt x="0" y="60"/>
                    <a:pt x="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826" name="Google Shape;2826;p34"/>
            <p:cNvSpPr/>
            <p:nvPr/>
          </p:nvSpPr>
          <p:spPr>
            <a:xfrm>
              <a:off x="3634075" y="3298750"/>
              <a:ext cx="88125" cy="39025"/>
            </a:xfrm>
            <a:custGeom>
              <a:avLst/>
              <a:gdLst/>
              <a:ahLst/>
              <a:cxnLst/>
              <a:rect l="l" t="t" r="r" b="b"/>
              <a:pathLst>
                <a:path w="3525" h="1561" fill="none" extrusionOk="0">
                  <a:moveTo>
                    <a:pt x="0" y="322"/>
                  </a:moveTo>
                  <a:lnTo>
                    <a:pt x="0" y="0"/>
                  </a:lnTo>
                  <a:cubicBezTo>
                    <a:pt x="0" y="60"/>
                    <a:pt x="48" y="120"/>
                    <a:pt x="119" y="155"/>
                  </a:cubicBezTo>
                  <a:lnTo>
                    <a:pt x="1834" y="1143"/>
                  </a:lnTo>
                  <a:cubicBezTo>
                    <a:pt x="1989" y="1227"/>
                    <a:pt x="2251" y="1227"/>
                    <a:pt x="2405" y="1143"/>
                  </a:cubicBezTo>
                  <a:lnTo>
                    <a:pt x="3406" y="560"/>
                  </a:lnTo>
                  <a:cubicBezTo>
                    <a:pt x="3477" y="512"/>
                    <a:pt x="3525" y="453"/>
                    <a:pt x="3525" y="393"/>
                  </a:cubicBezTo>
                  <a:lnTo>
                    <a:pt x="3525" y="727"/>
                  </a:lnTo>
                  <a:cubicBezTo>
                    <a:pt x="3525" y="786"/>
                    <a:pt x="3477" y="846"/>
                    <a:pt x="3406" y="893"/>
                  </a:cubicBezTo>
                  <a:lnTo>
                    <a:pt x="2405" y="1465"/>
                  </a:lnTo>
                  <a:cubicBezTo>
                    <a:pt x="2251" y="1560"/>
                    <a:pt x="1989" y="1560"/>
                    <a:pt x="1834" y="1465"/>
                  </a:cubicBezTo>
                  <a:lnTo>
                    <a:pt x="119" y="489"/>
                  </a:lnTo>
                  <a:cubicBezTo>
                    <a:pt x="48" y="453"/>
                    <a:pt x="0" y="393"/>
                    <a:pt x="0" y="322"/>
                  </a:cubicBezTo>
                  <a:close/>
                </a:path>
              </a:pathLst>
            </a:custGeom>
            <a:noFill/>
            <a:ln w="2675" cap="rnd" cmpd="sng">
              <a:solidFill>
                <a:srgbClr val="3435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827" name="Google Shape;2827;p34"/>
            <p:cNvSpPr/>
            <p:nvPr/>
          </p:nvSpPr>
          <p:spPr>
            <a:xfrm>
              <a:off x="3419750" y="3505325"/>
              <a:ext cx="105700" cy="38725"/>
            </a:xfrm>
            <a:custGeom>
              <a:avLst/>
              <a:gdLst/>
              <a:ahLst/>
              <a:cxnLst/>
              <a:rect l="l" t="t" r="r" b="b"/>
              <a:pathLst>
                <a:path w="4228" h="1549" extrusionOk="0">
                  <a:moveTo>
                    <a:pt x="1" y="0"/>
                  </a:moveTo>
                  <a:lnTo>
                    <a:pt x="1" y="334"/>
                  </a:lnTo>
                  <a:cubicBezTo>
                    <a:pt x="1" y="393"/>
                    <a:pt x="25" y="453"/>
                    <a:pt x="120" y="500"/>
                  </a:cubicBezTo>
                  <a:lnTo>
                    <a:pt x="1834" y="1477"/>
                  </a:lnTo>
                  <a:cubicBezTo>
                    <a:pt x="1912" y="1524"/>
                    <a:pt x="2016" y="1548"/>
                    <a:pt x="2120" y="1548"/>
                  </a:cubicBezTo>
                  <a:cubicBezTo>
                    <a:pt x="2224" y="1548"/>
                    <a:pt x="2329" y="1524"/>
                    <a:pt x="2406" y="1477"/>
                  </a:cubicBezTo>
                  <a:lnTo>
                    <a:pt x="4109" y="500"/>
                  </a:lnTo>
                  <a:cubicBezTo>
                    <a:pt x="4180" y="453"/>
                    <a:pt x="4228" y="393"/>
                    <a:pt x="4228" y="334"/>
                  </a:cubicBezTo>
                  <a:lnTo>
                    <a:pt x="4228" y="0"/>
                  </a:lnTo>
                  <a:cubicBezTo>
                    <a:pt x="4228" y="60"/>
                    <a:pt x="4180" y="131"/>
                    <a:pt x="4109" y="167"/>
                  </a:cubicBezTo>
                  <a:lnTo>
                    <a:pt x="2406" y="1155"/>
                  </a:lnTo>
                  <a:cubicBezTo>
                    <a:pt x="2329" y="1197"/>
                    <a:pt x="2224" y="1218"/>
                    <a:pt x="2120" y="1218"/>
                  </a:cubicBezTo>
                  <a:cubicBezTo>
                    <a:pt x="2016" y="1218"/>
                    <a:pt x="1912" y="1197"/>
                    <a:pt x="1834" y="1155"/>
                  </a:cubicBezTo>
                  <a:lnTo>
                    <a:pt x="120" y="167"/>
                  </a:lnTo>
                  <a:cubicBezTo>
                    <a:pt x="49" y="119"/>
                    <a:pt x="1" y="60"/>
                    <a:pt x="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828" name="Google Shape;2828;p34"/>
            <p:cNvSpPr/>
            <p:nvPr/>
          </p:nvSpPr>
          <p:spPr>
            <a:xfrm>
              <a:off x="3419750" y="3505325"/>
              <a:ext cx="105700" cy="39325"/>
            </a:xfrm>
            <a:custGeom>
              <a:avLst/>
              <a:gdLst/>
              <a:ahLst/>
              <a:cxnLst/>
              <a:rect l="l" t="t" r="r" b="b"/>
              <a:pathLst>
                <a:path w="4228" h="1573" fill="none" extrusionOk="0">
                  <a:moveTo>
                    <a:pt x="1" y="334"/>
                  </a:moveTo>
                  <a:lnTo>
                    <a:pt x="1" y="0"/>
                  </a:lnTo>
                  <a:cubicBezTo>
                    <a:pt x="1" y="60"/>
                    <a:pt x="49" y="119"/>
                    <a:pt x="120" y="167"/>
                  </a:cubicBezTo>
                  <a:lnTo>
                    <a:pt x="1834" y="1155"/>
                  </a:lnTo>
                  <a:cubicBezTo>
                    <a:pt x="1989" y="1239"/>
                    <a:pt x="2251" y="1239"/>
                    <a:pt x="2406" y="1155"/>
                  </a:cubicBezTo>
                  <a:lnTo>
                    <a:pt x="4109" y="167"/>
                  </a:lnTo>
                  <a:cubicBezTo>
                    <a:pt x="4180" y="131"/>
                    <a:pt x="4228" y="60"/>
                    <a:pt x="4228" y="0"/>
                  </a:cubicBezTo>
                  <a:lnTo>
                    <a:pt x="4228" y="334"/>
                  </a:lnTo>
                  <a:cubicBezTo>
                    <a:pt x="4228" y="393"/>
                    <a:pt x="4180" y="453"/>
                    <a:pt x="4109" y="500"/>
                  </a:cubicBezTo>
                  <a:lnTo>
                    <a:pt x="2406" y="1477"/>
                  </a:lnTo>
                  <a:cubicBezTo>
                    <a:pt x="2251" y="1572"/>
                    <a:pt x="1989" y="1572"/>
                    <a:pt x="1834" y="1477"/>
                  </a:cubicBezTo>
                  <a:lnTo>
                    <a:pt x="120" y="500"/>
                  </a:lnTo>
                  <a:cubicBezTo>
                    <a:pt x="25" y="453"/>
                    <a:pt x="1" y="393"/>
                    <a:pt x="1" y="334"/>
                  </a:cubicBezTo>
                  <a:close/>
                </a:path>
              </a:pathLst>
            </a:custGeom>
            <a:noFill/>
            <a:ln w="2675" cap="rnd" cmpd="sng">
              <a:solidFill>
                <a:srgbClr val="3435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829" name="Google Shape;2829;p34"/>
            <p:cNvSpPr/>
            <p:nvPr/>
          </p:nvSpPr>
          <p:spPr>
            <a:xfrm>
              <a:off x="3552825" y="3582425"/>
              <a:ext cx="105675" cy="38700"/>
            </a:xfrm>
            <a:custGeom>
              <a:avLst/>
              <a:gdLst/>
              <a:ahLst/>
              <a:cxnLst/>
              <a:rect l="l" t="t" r="r" b="b"/>
              <a:pathLst>
                <a:path w="4227" h="1548" extrusionOk="0">
                  <a:moveTo>
                    <a:pt x="0" y="0"/>
                  </a:moveTo>
                  <a:lnTo>
                    <a:pt x="0" y="333"/>
                  </a:lnTo>
                  <a:cubicBezTo>
                    <a:pt x="0" y="393"/>
                    <a:pt x="48" y="453"/>
                    <a:pt x="119" y="500"/>
                  </a:cubicBezTo>
                  <a:lnTo>
                    <a:pt x="1834" y="1476"/>
                  </a:lnTo>
                  <a:cubicBezTo>
                    <a:pt x="1917" y="1524"/>
                    <a:pt x="2021" y="1548"/>
                    <a:pt x="2125" y="1548"/>
                  </a:cubicBezTo>
                  <a:cubicBezTo>
                    <a:pt x="2229" y="1548"/>
                    <a:pt x="2334" y="1524"/>
                    <a:pt x="2417" y="1476"/>
                  </a:cubicBezTo>
                  <a:lnTo>
                    <a:pt x="4108" y="500"/>
                  </a:lnTo>
                  <a:cubicBezTo>
                    <a:pt x="4179" y="453"/>
                    <a:pt x="4227" y="393"/>
                    <a:pt x="4227" y="333"/>
                  </a:cubicBezTo>
                  <a:lnTo>
                    <a:pt x="4227" y="0"/>
                  </a:lnTo>
                  <a:cubicBezTo>
                    <a:pt x="4227" y="60"/>
                    <a:pt x="4179" y="119"/>
                    <a:pt x="4108" y="167"/>
                  </a:cubicBezTo>
                  <a:lnTo>
                    <a:pt x="2417" y="1155"/>
                  </a:lnTo>
                  <a:cubicBezTo>
                    <a:pt x="2334" y="1197"/>
                    <a:pt x="2229" y="1218"/>
                    <a:pt x="2125" y="1218"/>
                  </a:cubicBezTo>
                  <a:cubicBezTo>
                    <a:pt x="2021" y="1218"/>
                    <a:pt x="1917" y="1197"/>
                    <a:pt x="1834" y="1155"/>
                  </a:cubicBezTo>
                  <a:lnTo>
                    <a:pt x="119" y="167"/>
                  </a:lnTo>
                  <a:cubicBezTo>
                    <a:pt x="48" y="119"/>
                    <a:pt x="0" y="60"/>
                    <a:pt x="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830" name="Google Shape;2830;p34"/>
            <p:cNvSpPr/>
            <p:nvPr/>
          </p:nvSpPr>
          <p:spPr>
            <a:xfrm>
              <a:off x="3552825" y="3582425"/>
              <a:ext cx="105675" cy="39300"/>
            </a:xfrm>
            <a:custGeom>
              <a:avLst/>
              <a:gdLst/>
              <a:ahLst/>
              <a:cxnLst/>
              <a:rect l="l" t="t" r="r" b="b"/>
              <a:pathLst>
                <a:path w="4227" h="1572" fill="none" extrusionOk="0">
                  <a:moveTo>
                    <a:pt x="0" y="333"/>
                  </a:moveTo>
                  <a:lnTo>
                    <a:pt x="0" y="0"/>
                  </a:lnTo>
                  <a:cubicBezTo>
                    <a:pt x="0" y="60"/>
                    <a:pt x="48" y="119"/>
                    <a:pt x="119" y="167"/>
                  </a:cubicBezTo>
                  <a:lnTo>
                    <a:pt x="1834" y="1155"/>
                  </a:lnTo>
                  <a:cubicBezTo>
                    <a:pt x="2000" y="1238"/>
                    <a:pt x="2250" y="1238"/>
                    <a:pt x="2417" y="1155"/>
                  </a:cubicBezTo>
                  <a:lnTo>
                    <a:pt x="4108" y="167"/>
                  </a:lnTo>
                  <a:cubicBezTo>
                    <a:pt x="4179" y="119"/>
                    <a:pt x="4227" y="60"/>
                    <a:pt x="4227" y="0"/>
                  </a:cubicBezTo>
                  <a:lnTo>
                    <a:pt x="4227" y="333"/>
                  </a:lnTo>
                  <a:cubicBezTo>
                    <a:pt x="4227" y="393"/>
                    <a:pt x="4179" y="453"/>
                    <a:pt x="4108" y="500"/>
                  </a:cubicBezTo>
                  <a:lnTo>
                    <a:pt x="2417" y="1476"/>
                  </a:lnTo>
                  <a:cubicBezTo>
                    <a:pt x="2250" y="1572"/>
                    <a:pt x="2000" y="1572"/>
                    <a:pt x="1834" y="1476"/>
                  </a:cubicBezTo>
                  <a:lnTo>
                    <a:pt x="119" y="500"/>
                  </a:lnTo>
                  <a:cubicBezTo>
                    <a:pt x="48" y="453"/>
                    <a:pt x="0" y="393"/>
                    <a:pt x="0" y="333"/>
                  </a:cubicBezTo>
                  <a:close/>
                </a:path>
              </a:pathLst>
            </a:custGeom>
            <a:noFill/>
            <a:ln w="2675" cap="rnd" cmpd="sng">
              <a:solidFill>
                <a:srgbClr val="3435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831" name="Google Shape;2831;p34"/>
            <p:cNvSpPr/>
            <p:nvPr/>
          </p:nvSpPr>
          <p:spPr>
            <a:xfrm>
              <a:off x="3929050" y="3640450"/>
              <a:ext cx="105700" cy="38725"/>
            </a:xfrm>
            <a:custGeom>
              <a:avLst/>
              <a:gdLst/>
              <a:ahLst/>
              <a:cxnLst/>
              <a:rect l="l" t="t" r="r" b="b"/>
              <a:pathLst>
                <a:path w="4228" h="1549" extrusionOk="0">
                  <a:moveTo>
                    <a:pt x="1" y="1"/>
                  </a:moveTo>
                  <a:lnTo>
                    <a:pt x="1" y="334"/>
                  </a:lnTo>
                  <a:cubicBezTo>
                    <a:pt x="1" y="394"/>
                    <a:pt x="48" y="453"/>
                    <a:pt x="120" y="501"/>
                  </a:cubicBezTo>
                  <a:lnTo>
                    <a:pt x="1834" y="1477"/>
                  </a:lnTo>
                  <a:cubicBezTo>
                    <a:pt x="1917" y="1525"/>
                    <a:pt x="2022" y="1549"/>
                    <a:pt x="2126" y="1549"/>
                  </a:cubicBezTo>
                  <a:cubicBezTo>
                    <a:pt x="2230" y="1549"/>
                    <a:pt x="2334" y="1525"/>
                    <a:pt x="2417" y="1477"/>
                  </a:cubicBezTo>
                  <a:lnTo>
                    <a:pt x="4108" y="501"/>
                  </a:lnTo>
                  <a:cubicBezTo>
                    <a:pt x="4180" y="453"/>
                    <a:pt x="4227" y="394"/>
                    <a:pt x="4227" y="334"/>
                  </a:cubicBezTo>
                  <a:lnTo>
                    <a:pt x="4227" y="1"/>
                  </a:lnTo>
                  <a:cubicBezTo>
                    <a:pt x="4227" y="84"/>
                    <a:pt x="4180" y="144"/>
                    <a:pt x="4108" y="168"/>
                  </a:cubicBezTo>
                  <a:lnTo>
                    <a:pt x="2417" y="1156"/>
                  </a:lnTo>
                  <a:cubicBezTo>
                    <a:pt x="2334" y="1197"/>
                    <a:pt x="2230" y="1218"/>
                    <a:pt x="2126" y="1218"/>
                  </a:cubicBezTo>
                  <a:cubicBezTo>
                    <a:pt x="2022" y="1218"/>
                    <a:pt x="1917" y="1197"/>
                    <a:pt x="1834" y="1156"/>
                  </a:cubicBezTo>
                  <a:lnTo>
                    <a:pt x="120" y="168"/>
                  </a:lnTo>
                  <a:cubicBezTo>
                    <a:pt x="48" y="120"/>
                    <a:pt x="1" y="60"/>
                    <a:pt x="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832" name="Google Shape;2832;p34"/>
            <p:cNvSpPr/>
            <p:nvPr/>
          </p:nvSpPr>
          <p:spPr>
            <a:xfrm>
              <a:off x="3929050" y="3640450"/>
              <a:ext cx="105700" cy="39325"/>
            </a:xfrm>
            <a:custGeom>
              <a:avLst/>
              <a:gdLst/>
              <a:ahLst/>
              <a:cxnLst/>
              <a:rect l="l" t="t" r="r" b="b"/>
              <a:pathLst>
                <a:path w="4228" h="1573" fill="none" extrusionOk="0">
                  <a:moveTo>
                    <a:pt x="4227" y="1"/>
                  </a:moveTo>
                  <a:lnTo>
                    <a:pt x="4227" y="334"/>
                  </a:lnTo>
                  <a:cubicBezTo>
                    <a:pt x="4227" y="394"/>
                    <a:pt x="4180" y="453"/>
                    <a:pt x="4108" y="501"/>
                  </a:cubicBezTo>
                  <a:lnTo>
                    <a:pt x="2417" y="1477"/>
                  </a:lnTo>
                  <a:cubicBezTo>
                    <a:pt x="2251" y="1572"/>
                    <a:pt x="2001" y="1572"/>
                    <a:pt x="1834" y="1477"/>
                  </a:cubicBezTo>
                  <a:lnTo>
                    <a:pt x="120" y="501"/>
                  </a:lnTo>
                  <a:cubicBezTo>
                    <a:pt x="48" y="453"/>
                    <a:pt x="1" y="394"/>
                    <a:pt x="1" y="334"/>
                  </a:cubicBezTo>
                  <a:lnTo>
                    <a:pt x="1" y="1"/>
                  </a:lnTo>
                  <a:cubicBezTo>
                    <a:pt x="1" y="60"/>
                    <a:pt x="48" y="120"/>
                    <a:pt x="120" y="168"/>
                  </a:cubicBezTo>
                  <a:lnTo>
                    <a:pt x="1834" y="1156"/>
                  </a:lnTo>
                  <a:cubicBezTo>
                    <a:pt x="2001" y="1239"/>
                    <a:pt x="2251" y="1239"/>
                    <a:pt x="2417" y="1156"/>
                  </a:cubicBezTo>
                  <a:lnTo>
                    <a:pt x="4108" y="168"/>
                  </a:lnTo>
                  <a:cubicBezTo>
                    <a:pt x="4180" y="144"/>
                    <a:pt x="4227" y="84"/>
                    <a:pt x="4227" y="1"/>
                  </a:cubicBezTo>
                  <a:close/>
                </a:path>
              </a:pathLst>
            </a:custGeom>
            <a:noFill/>
            <a:ln w="2675" cap="rnd" cmpd="sng">
              <a:solidFill>
                <a:srgbClr val="3435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833" name="Google Shape;2833;p34"/>
            <p:cNvSpPr/>
            <p:nvPr/>
          </p:nvSpPr>
          <p:spPr>
            <a:xfrm>
              <a:off x="3949600" y="3811325"/>
              <a:ext cx="105675" cy="38475"/>
            </a:xfrm>
            <a:custGeom>
              <a:avLst/>
              <a:gdLst/>
              <a:ahLst/>
              <a:cxnLst/>
              <a:rect l="l" t="t" r="r" b="b"/>
              <a:pathLst>
                <a:path w="4227" h="1539" extrusionOk="0">
                  <a:moveTo>
                    <a:pt x="0" y="0"/>
                  </a:moveTo>
                  <a:lnTo>
                    <a:pt x="0" y="333"/>
                  </a:lnTo>
                  <a:cubicBezTo>
                    <a:pt x="0" y="393"/>
                    <a:pt x="48" y="464"/>
                    <a:pt x="119" y="488"/>
                  </a:cubicBezTo>
                  <a:lnTo>
                    <a:pt x="1834" y="1476"/>
                  </a:lnTo>
                  <a:cubicBezTo>
                    <a:pt x="1911" y="1518"/>
                    <a:pt x="2012" y="1539"/>
                    <a:pt x="2115" y="1539"/>
                  </a:cubicBezTo>
                  <a:cubicBezTo>
                    <a:pt x="2218" y="1539"/>
                    <a:pt x="2322" y="1518"/>
                    <a:pt x="2405" y="1476"/>
                  </a:cubicBezTo>
                  <a:lnTo>
                    <a:pt x="4108" y="488"/>
                  </a:lnTo>
                  <a:cubicBezTo>
                    <a:pt x="4179" y="452"/>
                    <a:pt x="4227" y="393"/>
                    <a:pt x="4227" y="333"/>
                  </a:cubicBezTo>
                  <a:lnTo>
                    <a:pt x="4227" y="0"/>
                  </a:lnTo>
                  <a:cubicBezTo>
                    <a:pt x="4227" y="60"/>
                    <a:pt x="4179" y="119"/>
                    <a:pt x="4108" y="167"/>
                  </a:cubicBezTo>
                  <a:lnTo>
                    <a:pt x="2405" y="1143"/>
                  </a:lnTo>
                  <a:cubicBezTo>
                    <a:pt x="2322" y="1191"/>
                    <a:pt x="2218" y="1214"/>
                    <a:pt x="2115" y="1214"/>
                  </a:cubicBezTo>
                  <a:cubicBezTo>
                    <a:pt x="2012" y="1214"/>
                    <a:pt x="1911" y="1191"/>
                    <a:pt x="1834" y="1143"/>
                  </a:cubicBezTo>
                  <a:lnTo>
                    <a:pt x="119" y="167"/>
                  </a:lnTo>
                  <a:cubicBezTo>
                    <a:pt x="48" y="119"/>
                    <a:pt x="0" y="60"/>
                    <a:pt x="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834" name="Google Shape;2834;p34"/>
            <p:cNvSpPr/>
            <p:nvPr/>
          </p:nvSpPr>
          <p:spPr>
            <a:xfrm>
              <a:off x="3949600" y="3811325"/>
              <a:ext cx="105675" cy="39000"/>
            </a:xfrm>
            <a:custGeom>
              <a:avLst/>
              <a:gdLst/>
              <a:ahLst/>
              <a:cxnLst/>
              <a:rect l="l" t="t" r="r" b="b"/>
              <a:pathLst>
                <a:path w="4227" h="1560" fill="none" extrusionOk="0">
                  <a:moveTo>
                    <a:pt x="0" y="333"/>
                  </a:moveTo>
                  <a:lnTo>
                    <a:pt x="0" y="0"/>
                  </a:lnTo>
                  <a:cubicBezTo>
                    <a:pt x="0" y="60"/>
                    <a:pt x="48" y="119"/>
                    <a:pt x="119" y="167"/>
                  </a:cubicBezTo>
                  <a:lnTo>
                    <a:pt x="1834" y="1143"/>
                  </a:lnTo>
                  <a:cubicBezTo>
                    <a:pt x="1988" y="1238"/>
                    <a:pt x="2238" y="1238"/>
                    <a:pt x="2405" y="1143"/>
                  </a:cubicBezTo>
                  <a:lnTo>
                    <a:pt x="4108" y="167"/>
                  </a:lnTo>
                  <a:cubicBezTo>
                    <a:pt x="4179" y="119"/>
                    <a:pt x="4227" y="60"/>
                    <a:pt x="4227" y="0"/>
                  </a:cubicBezTo>
                  <a:lnTo>
                    <a:pt x="4227" y="333"/>
                  </a:lnTo>
                  <a:cubicBezTo>
                    <a:pt x="4227" y="393"/>
                    <a:pt x="4179" y="452"/>
                    <a:pt x="4108" y="488"/>
                  </a:cubicBezTo>
                  <a:lnTo>
                    <a:pt x="2405" y="1476"/>
                  </a:lnTo>
                  <a:cubicBezTo>
                    <a:pt x="2238" y="1560"/>
                    <a:pt x="1988" y="1560"/>
                    <a:pt x="1834" y="1476"/>
                  </a:cubicBezTo>
                  <a:lnTo>
                    <a:pt x="119" y="488"/>
                  </a:lnTo>
                  <a:cubicBezTo>
                    <a:pt x="48" y="464"/>
                    <a:pt x="0" y="393"/>
                    <a:pt x="0" y="333"/>
                  </a:cubicBezTo>
                  <a:close/>
                </a:path>
              </a:pathLst>
            </a:custGeom>
            <a:noFill/>
            <a:ln w="2675" cap="rnd" cmpd="sng">
              <a:solidFill>
                <a:srgbClr val="3435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835" name="Google Shape;2835;p34"/>
            <p:cNvSpPr/>
            <p:nvPr/>
          </p:nvSpPr>
          <p:spPr>
            <a:xfrm>
              <a:off x="3287300" y="3352625"/>
              <a:ext cx="152125" cy="65575"/>
            </a:xfrm>
            <a:custGeom>
              <a:avLst/>
              <a:gdLst/>
              <a:ahLst/>
              <a:cxnLst/>
              <a:rect l="l" t="t" r="r" b="b"/>
              <a:pathLst>
                <a:path w="6085" h="2623" extrusionOk="0">
                  <a:moveTo>
                    <a:pt x="1" y="1"/>
                  </a:moveTo>
                  <a:lnTo>
                    <a:pt x="1" y="322"/>
                  </a:lnTo>
                  <a:cubicBezTo>
                    <a:pt x="1" y="382"/>
                    <a:pt x="48" y="441"/>
                    <a:pt x="120" y="489"/>
                  </a:cubicBezTo>
                  <a:lnTo>
                    <a:pt x="3692" y="2560"/>
                  </a:lnTo>
                  <a:cubicBezTo>
                    <a:pt x="3775" y="2602"/>
                    <a:pt x="3879" y="2623"/>
                    <a:pt x="3983" y="2623"/>
                  </a:cubicBezTo>
                  <a:cubicBezTo>
                    <a:pt x="4087" y="2623"/>
                    <a:pt x="4192" y="2602"/>
                    <a:pt x="4275" y="2560"/>
                  </a:cubicBezTo>
                  <a:lnTo>
                    <a:pt x="5966" y="1572"/>
                  </a:lnTo>
                  <a:cubicBezTo>
                    <a:pt x="6037" y="1536"/>
                    <a:pt x="6085" y="1477"/>
                    <a:pt x="6085" y="1417"/>
                  </a:cubicBezTo>
                  <a:lnTo>
                    <a:pt x="6085" y="1084"/>
                  </a:lnTo>
                  <a:cubicBezTo>
                    <a:pt x="6085" y="1144"/>
                    <a:pt x="6037" y="1203"/>
                    <a:pt x="5966" y="1251"/>
                  </a:cubicBezTo>
                  <a:lnTo>
                    <a:pt x="4275" y="2227"/>
                  </a:lnTo>
                  <a:cubicBezTo>
                    <a:pt x="4192" y="2275"/>
                    <a:pt x="4087" y="2298"/>
                    <a:pt x="3983" y="2298"/>
                  </a:cubicBezTo>
                  <a:cubicBezTo>
                    <a:pt x="3879" y="2298"/>
                    <a:pt x="3775" y="2275"/>
                    <a:pt x="3692" y="2227"/>
                  </a:cubicBezTo>
                  <a:lnTo>
                    <a:pt x="120" y="167"/>
                  </a:lnTo>
                  <a:cubicBezTo>
                    <a:pt x="48" y="120"/>
                    <a:pt x="1" y="60"/>
                    <a:pt x="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836" name="Google Shape;2836;p34"/>
            <p:cNvSpPr/>
            <p:nvPr/>
          </p:nvSpPr>
          <p:spPr>
            <a:xfrm>
              <a:off x="3287300" y="3352625"/>
              <a:ext cx="152125" cy="66100"/>
            </a:xfrm>
            <a:custGeom>
              <a:avLst/>
              <a:gdLst/>
              <a:ahLst/>
              <a:cxnLst/>
              <a:rect l="l" t="t" r="r" b="b"/>
              <a:pathLst>
                <a:path w="6085" h="2644" fill="none" extrusionOk="0">
                  <a:moveTo>
                    <a:pt x="1" y="322"/>
                  </a:moveTo>
                  <a:lnTo>
                    <a:pt x="1" y="1"/>
                  </a:lnTo>
                  <a:cubicBezTo>
                    <a:pt x="1" y="60"/>
                    <a:pt x="48" y="120"/>
                    <a:pt x="120" y="167"/>
                  </a:cubicBezTo>
                  <a:lnTo>
                    <a:pt x="3692" y="2227"/>
                  </a:lnTo>
                  <a:cubicBezTo>
                    <a:pt x="3858" y="2322"/>
                    <a:pt x="4108" y="2322"/>
                    <a:pt x="4275" y="2227"/>
                  </a:cubicBezTo>
                  <a:lnTo>
                    <a:pt x="5966" y="1251"/>
                  </a:lnTo>
                  <a:cubicBezTo>
                    <a:pt x="6037" y="1203"/>
                    <a:pt x="6085" y="1144"/>
                    <a:pt x="6085" y="1084"/>
                  </a:cubicBezTo>
                  <a:lnTo>
                    <a:pt x="6085" y="1417"/>
                  </a:lnTo>
                  <a:cubicBezTo>
                    <a:pt x="6085" y="1477"/>
                    <a:pt x="6037" y="1536"/>
                    <a:pt x="5966" y="1572"/>
                  </a:cubicBezTo>
                  <a:lnTo>
                    <a:pt x="4275" y="2560"/>
                  </a:lnTo>
                  <a:cubicBezTo>
                    <a:pt x="4108" y="2644"/>
                    <a:pt x="3858" y="2644"/>
                    <a:pt x="3692" y="2560"/>
                  </a:cubicBezTo>
                  <a:lnTo>
                    <a:pt x="120" y="489"/>
                  </a:lnTo>
                  <a:cubicBezTo>
                    <a:pt x="48" y="441"/>
                    <a:pt x="1" y="382"/>
                    <a:pt x="1" y="322"/>
                  </a:cubicBezTo>
                  <a:close/>
                </a:path>
              </a:pathLst>
            </a:custGeom>
            <a:noFill/>
            <a:ln w="2675" cap="rnd" cmpd="sng">
              <a:solidFill>
                <a:srgbClr val="3435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837" name="Google Shape;2837;p34"/>
            <p:cNvSpPr/>
            <p:nvPr/>
          </p:nvSpPr>
          <p:spPr>
            <a:xfrm>
              <a:off x="3353375" y="3467525"/>
              <a:ext cx="105700" cy="38500"/>
            </a:xfrm>
            <a:custGeom>
              <a:avLst/>
              <a:gdLst/>
              <a:ahLst/>
              <a:cxnLst/>
              <a:rect l="l" t="t" r="r" b="b"/>
              <a:pathLst>
                <a:path w="4228" h="1540" extrusionOk="0">
                  <a:moveTo>
                    <a:pt x="1" y="0"/>
                  </a:moveTo>
                  <a:lnTo>
                    <a:pt x="1" y="334"/>
                  </a:lnTo>
                  <a:cubicBezTo>
                    <a:pt x="1" y="393"/>
                    <a:pt x="48" y="453"/>
                    <a:pt x="120" y="488"/>
                  </a:cubicBezTo>
                  <a:lnTo>
                    <a:pt x="1834" y="1477"/>
                  </a:lnTo>
                  <a:cubicBezTo>
                    <a:pt x="1918" y="1518"/>
                    <a:pt x="2022" y="1539"/>
                    <a:pt x="2126" y="1539"/>
                  </a:cubicBezTo>
                  <a:cubicBezTo>
                    <a:pt x="2230" y="1539"/>
                    <a:pt x="2334" y="1518"/>
                    <a:pt x="2418" y="1477"/>
                  </a:cubicBezTo>
                  <a:lnTo>
                    <a:pt x="4108" y="488"/>
                  </a:lnTo>
                  <a:cubicBezTo>
                    <a:pt x="4192" y="453"/>
                    <a:pt x="4228" y="393"/>
                    <a:pt x="4228" y="334"/>
                  </a:cubicBezTo>
                  <a:lnTo>
                    <a:pt x="4228" y="0"/>
                  </a:lnTo>
                  <a:cubicBezTo>
                    <a:pt x="4228" y="60"/>
                    <a:pt x="4192" y="119"/>
                    <a:pt x="4108" y="167"/>
                  </a:cubicBezTo>
                  <a:lnTo>
                    <a:pt x="2418" y="1143"/>
                  </a:lnTo>
                  <a:cubicBezTo>
                    <a:pt x="2334" y="1191"/>
                    <a:pt x="2230" y="1215"/>
                    <a:pt x="2126" y="1215"/>
                  </a:cubicBezTo>
                  <a:cubicBezTo>
                    <a:pt x="2022" y="1215"/>
                    <a:pt x="1918" y="1191"/>
                    <a:pt x="1834" y="1143"/>
                  </a:cubicBezTo>
                  <a:lnTo>
                    <a:pt x="120" y="167"/>
                  </a:lnTo>
                  <a:cubicBezTo>
                    <a:pt x="48" y="119"/>
                    <a:pt x="1" y="48"/>
                    <a:pt x="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838" name="Google Shape;2838;p34"/>
            <p:cNvSpPr/>
            <p:nvPr/>
          </p:nvSpPr>
          <p:spPr>
            <a:xfrm>
              <a:off x="3353375" y="3467525"/>
              <a:ext cx="105700" cy="39025"/>
            </a:xfrm>
            <a:custGeom>
              <a:avLst/>
              <a:gdLst/>
              <a:ahLst/>
              <a:cxnLst/>
              <a:rect l="l" t="t" r="r" b="b"/>
              <a:pathLst>
                <a:path w="4228" h="1561" fill="none" extrusionOk="0">
                  <a:moveTo>
                    <a:pt x="120" y="167"/>
                  </a:moveTo>
                  <a:lnTo>
                    <a:pt x="1834" y="1143"/>
                  </a:lnTo>
                  <a:cubicBezTo>
                    <a:pt x="2001" y="1239"/>
                    <a:pt x="2251" y="1239"/>
                    <a:pt x="2418" y="1143"/>
                  </a:cubicBezTo>
                  <a:lnTo>
                    <a:pt x="4108" y="167"/>
                  </a:lnTo>
                  <a:cubicBezTo>
                    <a:pt x="4192" y="119"/>
                    <a:pt x="4228" y="60"/>
                    <a:pt x="4228" y="0"/>
                  </a:cubicBezTo>
                  <a:lnTo>
                    <a:pt x="4228" y="334"/>
                  </a:lnTo>
                  <a:cubicBezTo>
                    <a:pt x="4228" y="393"/>
                    <a:pt x="4192" y="453"/>
                    <a:pt x="4108" y="488"/>
                  </a:cubicBezTo>
                  <a:lnTo>
                    <a:pt x="2418" y="1477"/>
                  </a:lnTo>
                  <a:cubicBezTo>
                    <a:pt x="2251" y="1560"/>
                    <a:pt x="2001" y="1560"/>
                    <a:pt x="1834" y="1477"/>
                  </a:cubicBezTo>
                  <a:lnTo>
                    <a:pt x="120" y="488"/>
                  </a:lnTo>
                  <a:cubicBezTo>
                    <a:pt x="48" y="453"/>
                    <a:pt x="1" y="393"/>
                    <a:pt x="1" y="334"/>
                  </a:cubicBezTo>
                  <a:lnTo>
                    <a:pt x="1" y="0"/>
                  </a:lnTo>
                  <a:cubicBezTo>
                    <a:pt x="1" y="48"/>
                    <a:pt x="48" y="119"/>
                    <a:pt x="120" y="167"/>
                  </a:cubicBezTo>
                  <a:close/>
                </a:path>
              </a:pathLst>
            </a:custGeom>
            <a:noFill/>
            <a:ln w="2675" cap="rnd" cmpd="sng">
              <a:solidFill>
                <a:srgbClr val="3435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839" name="Google Shape;2839;p34"/>
            <p:cNvSpPr/>
            <p:nvPr/>
          </p:nvSpPr>
          <p:spPr>
            <a:xfrm>
              <a:off x="3995425" y="3678850"/>
              <a:ext cx="105700" cy="38500"/>
            </a:xfrm>
            <a:custGeom>
              <a:avLst/>
              <a:gdLst/>
              <a:ahLst/>
              <a:cxnLst/>
              <a:rect l="l" t="t" r="r" b="b"/>
              <a:pathLst>
                <a:path w="4228" h="1540" extrusionOk="0">
                  <a:moveTo>
                    <a:pt x="1" y="1"/>
                  </a:moveTo>
                  <a:lnTo>
                    <a:pt x="1" y="334"/>
                  </a:lnTo>
                  <a:cubicBezTo>
                    <a:pt x="1" y="394"/>
                    <a:pt x="36" y="453"/>
                    <a:pt x="120" y="489"/>
                  </a:cubicBezTo>
                  <a:lnTo>
                    <a:pt x="1822" y="1477"/>
                  </a:lnTo>
                  <a:cubicBezTo>
                    <a:pt x="1906" y="1519"/>
                    <a:pt x="2010" y="1540"/>
                    <a:pt x="2114" y="1540"/>
                  </a:cubicBezTo>
                  <a:cubicBezTo>
                    <a:pt x="2218" y="1540"/>
                    <a:pt x="2322" y="1519"/>
                    <a:pt x="2406" y="1477"/>
                  </a:cubicBezTo>
                  <a:lnTo>
                    <a:pt x="4108" y="489"/>
                  </a:lnTo>
                  <a:cubicBezTo>
                    <a:pt x="4180" y="453"/>
                    <a:pt x="4227" y="394"/>
                    <a:pt x="4227" y="334"/>
                  </a:cubicBezTo>
                  <a:lnTo>
                    <a:pt x="4227" y="1"/>
                  </a:lnTo>
                  <a:cubicBezTo>
                    <a:pt x="4227" y="60"/>
                    <a:pt x="4180" y="120"/>
                    <a:pt x="4108" y="167"/>
                  </a:cubicBezTo>
                  <a:lnTo>
                    <a:pt x="2406" y="1144"/>
                  </a:lnTo>
                  <a:cubicBezTo>
                    <a:pt x="2322" y="1191"/>
                    <a:pt x="2218" y="1215"/>
                    <a:pt x="2114" y="1215"/>
                  </a:cubicBezTo>
                  <a:cubicBezTo>
                    <a:pt x="2010" y="1215"/>
                    <a:pt x="1906" y="1191"/>
                    <a:pt x="1822" y="1144"/>
                  </a:cubicBezTo>
                  <a:lnTo>
                    <a:pt x="120" y="167"/>
                  </a:lnTo>
                  <a:cubicBezTo>
                    <a:pt x="36" y="120"/>
                    <a:pt x="1" y="60"/>
                    <a:pt x="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840" name="Google Shape;2840;p34"/>
            <p:cNvSpPr/>
            <p:nvPr/>
          </p:nvSpPr>
          <p:spPr>
            <a:xfrm>
              <a:off x="3995425" y="3678850"/>
              <a:ext cx="105700" cy="39025"/>
            </a:xfrm>
            <a:custGeom>
              <a:avLst/>
              <a:gdLst/>
              <a:ahLst/>
              <a:cxnLst/>
              <a:rect l="l" t="t" r="r" b="b"/>
              <a:pathLst>
                <a:path w="4228" h="1561" fill="none" extrusionOk="0">
                  <a:moveTo>
                    <a:pt x="120" y="167"/>
                  </a:moveTo>
                  <a:lnTo>
                    <a:pt x="1822" y="1144"/>
                  </a:lnTo>
                  <a:cubicBezTo>
                    <a:pt x="1989" y="1239"/>
                    <a:pt x="2239" y="1239"/>
                    <a:pt x="2406" y="1144"/>
                  </a:cubicBezTo>
                  <a:lnTo>
                    <a:pt x="4108" y="167"/>
                  </a:lnTo>
                  <a:cubicBezTo>
                    <a:pt x="4180" y="120"/>
                    <a:pt x="4227" y="60"/>
                    <a:pt x="4227" y="1"/>
                  </a:cubicBezTo>
                  <a:lnTo>
                    <a:pt x="4227" y="334"/>
                  </a:lnTo>
                  <a:cubicBezTo>
                    <a:pt x="4227" y="394"/>
                    <a:pt x="4180" y="453"/>
                    <a:pt x="4108" y="489"/>
                  </a:cubicBezTo>
                  <a:lnTo>
                    <a:pt x="2406" y="1477"/>
                  </a:lnTo>
                  <a:cubicBezTo>
                    <a:pt x="2239" y="1560"/>
                    <a:pt x="1989" y="1560"/>
                    <a:pt x="1822" y="1477"/>
                  </a:cubicBezTo>
                  <a:lnTo>
                    <a:pt x="120" y="489"/>
                  </a:lnTo>
                  <a:cubicBezTo>
                    <a:pt x="36" y="453"/>
                    <a:pt x="1" y="394"/>
                    <a:pt x="1" y="334"/>
                  </a:cubicBezTo>
                  <a:lnTo>
                    <a:pt x="1" y="1"/>
                  </a:lnTo>
                  <a:cubicBezTo>
                    <a:pt x="1" y="60"/>
                    <a:pt x="36" y="120"/>
                    <a:pt x="120" y="167"/>
                  </a:cubicBezTo>
                  <a:close/>
                </a:path>
              </a:pathLst>
            </a:custGeom>
            <a:noFill/>
            <a:ln w="2675" cap="rnd" cmpd="sng">
              <a:solidFill>
                <a:srgbClr val="3435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841" name="Google Shape;2841;p34"/>
            <p:cNvSpPr/>
            <p:nvPr/>
          </p:nvSpPr>
          <p:spPr>
            <a:xfrm>
              <a:off x="4016850" y="3850300"/>
              <a:ext cx="105700" cy="38725"/>
            </a:xfrm>
            <a:custGeom>
              <a:avLst/>
              <a:gdLst/>
              <a:ahLst/>
              <a:cxnLst/>
              <a:rect l="l" t="t" r="r" b="b"/>
              <a:pathLst>
                <a:path w="4228" h="1549" extrusionOk="0">
                  <a:moveTo>
                    <a:pt x="1" y="1"/>
                  </a:moveTo>
                  <a:lnTo>
                    <a:pt x="1" y="334"/>
                  </a:lnTo>
                  <a:cubicBezTo>
                    <a:pt x="1" y="394"/>
                    <a:pt x="48" y="453"/>
                    <a:pt x="120" y="501"/>
                  </a:cubicBezTo>
                  <a:lnTo>
                    <a:pt x="1834" y="1477"/>
                  </a:lnTo>
                  <a:cubicBezTo>
                    <a:pt x="1918" y="1525"/>
                    <a:pt x="2022" y="1549"/>
                    <a:pt x="2126" y="1549"/>
                  </a:cubicBezTo>
                  <a:cubicBezTo>
                    <a:pt x="2230" y="1549"/>
                    <a:pt x="2334" y="1525"/>
                    <a:pt x="2418" y="1477"/>
                  </a:cubicBezTo>
                  <a:lnTo>
                    <a:pt x="4109" y="501"/>
                  </a:lnTo>
                  <a:cubicBezTo>
                    <a:pt x="4180" y="453"/>
                    <a:pt x="4228" y="394"/>
                    <a:pt x="4228" y="334"/>
                  </a:cubicBezTo>
                  <a:lnTo>
                    <a:pt x="4228" y="1"/>
                  </a:lnTo>
                  <a:cubicBezTo>
                    <a:pt x="4228" y="60"/>
                    <a:pt x="4180" y="120"/>
                    <a:pt x="4109" y="167"/>
                  </a:cubicBezTo>
                  <a:lnTo>
                    <a:pt x="2418" y="1156"/>
                  </a:lnTo>
                  <a:cubicBezTo>
                    <a:pt x="2334" y="1197"/>
                    <a:pt x="2230" y="1218"/>
                    <a:pt x="2126" y="1218"/>
                  </a:cubicBezTo>
                  <a:cubicBezTo>
                    <a:pt x="2022" y="1218"/>
                    <a:pt x="1918" y="1197"/>
                    <a:pt x="1834" y="1156"/>
                  </a:cubicBezTo>
                  <a:lnTo>
                    <a:pt x="120" y="167"/>
                  </a:lnTo>
                  <a:cubicBezTo>
                    <a:pt x="48" y="120"/>
                    <a:pt x="1" y="60"/>
                    <a:pt x="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842" name="Google Shape;2842;p34"/>
            <p:cNvSpPr/>
            <p:nvPr/>
          </p:nvSpPr>
          <p:spPr>
            <a:xfrm>
              <a:off x="4016850" y="3850300"/>
              <a:ext cx="105700" cy="39325"/>
            </a:xfrm>
            <a:custGeom>
              <a:avLst/>
              <a:gdLst/>
              <a:ahLst/>
              <a:cxnLst/>
              <a:rect l="l" t="t" r="r" b="b"/>
              <a:pathLst>
                <a:path w="4228" h="1573" fill="none" extrusionOk="0">
                  <a:moveTo>
                    <a:pt x="1" y="334"/>
                  </a:moveTo>
                  <a:lnTo>
                    <a:pt x="1" y="1"/>
                  </a:lnTo>
                  <a:cubicBezTo>
                    <a:pt x="1" y="60"/>
                    <a:pt x="48" y="120"/>
                    <a:pt x="120" y="167"/>
                  </a:cubicBezTo>
                  <a:lnTo>
                    <a:pt x="1834" y="1156"/>
                  </a:lnTo>
                  <a:cubicBezTo>
                    <a:pt x="2001" y="1239"/>
                    <a:pt x="2251" y="1239"/>
                    <a:pt x="2418" y="1156"/>
                  </a:cubicBezTo>
                  <a:lnTo>
                    <a:pt x="4109" y="167"/>
                  </a:lnTo>
                  <a:cubicBezTo>
                    <a:pt x="4180" y="120"/>
                    <a:pt x="4228" y="60"/>
                    <a:pt x="4228" y="1"/>
                  </a:cubicBezTo>
                  <a:lnTo>
                    <a:pt x="4228" y="334"/>
                  </a:lnTo>
                  <a:cubicBezTo>
                    <a:pt x="4228" y="394"/>
                    <a:pt x="4180" y="453"/>
                    <a:pt x="4109" y="501"/>
                  </a:cubicBezTo>
                  <a:lnTo>
                    <a:pt x="2418" y="1477"/>
                  </a:lnTo>
                  <a:cubicBezTo>
                    <a:pt x="2251" y="1572"/>
                    <a:pt x="2001" y="1572"/>
                    <a:pt x="1834" y="1477"/>
                  </a:cubicBezTo>
                  <a:lnTo>
                    <a:pt x="120" y="501"/>
                  </a:lnTo>
                  <a:cubicBezTo>
                    <a:pt x="48" y="453"/>
                    <a:pt x="1" y="394"/>
                    <a:pt x="1" y="334"/>
                  </a:cubicBezTo>
                  <a:close/>
                </a:path>
              </a:pathLst>
            </a:custGeom>
            <a:noFill/>
            <a:ln w="2675" cap="rnd" cmpd="sng">
              <a:solidFill>
                <a:srgbClr val="3435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843" name="Google Shape;2843;p34"/>
            <p:cNvSpPr/>
            <p:nvPr/>
          </p:nvSpPr>
          <p:spPr>
            <a:xfrm>
              <a:off x="3995425" y="3761000"/>
              <a:ext cx="105700" cy="38725"/>
            </a:xfrm>
            <a:custGeom>
              <a:avLst/>
              <a:gdLst/>
              <a:ahLst/>
              <a:cxnLst/>
              <a:rect l="l" t="t" r="r" b="b"/>
              <a:pathLst>
                <a:path w="4228" h="1549" extrusionOk="0">
                  <a:moveTo>
                    <a:pt x="1" y="1"/>
                  </a:moveTo>
                  <a:lnTo>
                    <a:pt x="1" y="334"/>
                  </a:lnTo>
                  <a:cubicBezTo>
                    <a:pt x="1" y="394"/>
                    <a:pt x="24" y="453"/>
                    <a:pt x="120" y="501"/>
                  </a:cubicBezTo>
                  <a:lnTo>
                    <a:pt x="1822" y="1477"/>
                  </a:lnTo>
                  <a:cubicBezTo>
                    <a:pt x="1906" y="1525"/>
                    <a:pt x="2010" y="1549"/>
                    <a:pt x="2114" y="1549"/>
                  </a:cubicBezTo>
                  <a:cubicBezTo>
                    <a:pt x="2218" y="1549"/>
                    <a:pt x="2322" y="1525"/>
                    <a:pt x="2406" y="1477"/>
                  </a:cubicBezTo>
                  <a:lnTo>
                    <a:pt x="4108" y="501"/>
                  </a:lnTo>
                  <a:cubicBezTo>
                    <a:pt x="4180" y="453"/>
                    <a:pt x="4227" y="394"/>
                    <a:pt x="4227" y="334"/>
                  </a:cubicBezTo>
                  <a:lnTo>
                    <a:pt x="4227" y="1"/>
                  </a:lnTo>
                  <a:cubicBezTo>
                    <a:pt x="4227" y="60"/>
                    <a:pt x="4180" y="120"/>
                    <a:pt x="4108" y="168"/>
                  </a:cubicBezTo>
                  <a:lnTo>
                    <a:pt x="2406" y="1156"/>
                  </a:lnTo>
                  <a:cubicBezTo>
                    <a:pt x="2322" y="1197"/>
                    <a:pt x="2218" y="1218"/>
                    <a:pt x="2114" y="1218"/>
                  </a:cubicBezTo>
                  <a:cubicBezTo>
                    <a:pt x="2010" y="1218"/>
                    <a:pt x="1906" y="1197"/>
                    <a:pt x="1822" y="1156"/>
                  </a:cubicBezTo>
                  <a:lnTo>
                    <a:pt x="108" y="168"/>
                  </a:lnTo>
                  <a:cubicBezTo>
                    <a:pt x="36" y="120"/>
                    <a:pt x="1" y="60"/>
                    <a:pt x="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844" name="Google Shape;2844;p34"/>
            <p:cNvSpPr/>
            <p:nvPr/>
          </p:nvSpPr>
          <p:spPr>
            <a:xfrm>
              <a:off x="3995425" y="3761000"/>
              <a:ext cx="105700" cy="39325"/>
            </a:xfrm>
            <a:custGeom>
              <a:avLst/>
              <a:gdLst/>
              <a:ahLst/>
              <a:cxnLst/>
              <a:rect l="l" t="t" r="r" b="b"/>
              <a:pathLst>
                <a:path w="4228" h="1573" fill="none" extrusionOk="0">
                  <a:moveTo>
                    <a:pt x="1" y="334"/>
                  </a:moveTo>
                  <a:lnTo>
                    <a:pt x="1" y="1"/>
                  </a:lnTo>
                  <a:cubicBezTo>
                    <a:pt x="1" y="60"/>
                    <a:pt x="36" y="120"/>
                    <a:pt x="108" y="168"/>
                  </a:cubicBezTo>
                  <a:lnTo>
                    <a:pt x="1822" y="1156"/>
                  </a:lnTo>
                  <a:cubicBezTo>
                    <a:pt x="1989" y="1239"/>
                    <a:pt x="2239" y="1239"/>
                    <a:pt x="2406" y="1156"/>
                  </a:cubicBezTo>
                  <a:lnTo>
                    <a:pt x="4108" y="168"/>
                  </a:lnTo>
                  <a:cubicBezTo>
                    <a:pt x="4180" y="120"/>
                    <a:pt x="4227" y="60"/>
                    <a:pt x="4227" y="1"/>
                  </a:cubicBezTo>
                  <a:lnTo>
                    <a:pt x="4227" y="334"/>
                  </a:lnTo>
                  <a:cubicBezTo>
                    <a:pt x="4227" y="394"/>
                    <a:pt x="4180" y="453"/>
                    <a:pt x="4108" y="501"/>
                  </a:cubicBezTo>
                  <a:lnTo>
                    <a:pt x="2406" y="1477"/>
                  </a:lnTo>
                  <a:cubicBezTo>
                    <a:pt x="2239" y="1572"/>
                    <a:pt x="1989" y="1572"/>
                    <a:pt x="1822" y="1477"/>
                  </a:cubicBezTo>
                  <a:lnTo>
                    <a:pt x="120" y="501"/>
                  </a:lnTo>
                  <a:cubicBezTo>
                    <a:pt x="24" y="453"/>
                    <a:pt x="1" y="394"/>
                    <a:pt x="1" y="334"/>
                  </a:cubicBezTo>
                  <a:close/>
                </a:path>
              </a:pathLst>
            </a:custGeom>
            <a:noFill/>
            <a:ln w="2675" cap="rnd" cmpd="sng">
              <a:solidFill>
                <a:srgbClr val="3435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845" name="Google Shape;2845;p34"/>
            <p:cNvSpPr/>
            <p:nvPr/>
          </p:nvSpPr>
          <p:spPr>
            <a:xfrm>
              <a:off x="4017150" y="3927400"/>
              <a:ext cx="105700" cy="38500"/>
            </a:xfrm>
            <a:custGeom>
              <a:avLst/>
              <a:gdLst/>
              <a:ahLst/>
              <a:cxnLst/>
              <a:rect l="l" t="t" r="r" b="b"/>
              <a:pathLst>
                <a:path w="4228" h="1540" extrusionOk="0">
                  <a:moveTo>
                    <a:pt x="1" y="0"/>
                  </a:moveTo>
                  <a:lnTo>
                    <a:pt x="1" y="334"/>
                  </a:lnTo>
                  <a:cubicBezTo>
                    <a:pt x="1" y="381"/>
                    <a:pt x="48" y="453"/>
                    <a:pt x="120" y="489"/>
                  </a:cubicBezTo>
                  <a:lnTo>
                    <a:pt x="1834" y="1477"/>
                  </a:lnTo>
                  <a:cubicBezTo>
                    <a:pt x="1918" y="1518"/>
                    <a:pt x="2022" y="1539"/>
                    <a:pt x="2126" y="1539"/>
                  </a:cubicBezTo>
                  <a:cubicBezTo>
                    <a:pt x="2230" y="1539"/>
                    <a:pt x="2334" y="1518"/>
                    <a:pt x="2418" y="1477"/>
                  </a:cubicBezTo>
                  <a:lnTo>
                    <a:pt x="4108" y="489"/>
                  </a:lnTo>
                  <a:cubicBezTo>
                    <a:pt x="4192" y="453"/>
                    <a:pt x="4227" y="393"/>
                    <a:pt x="4227" y="334"/>
                  </a:cubicBezTo>
                  <a:lnTo>
                    <a:pt x="4227" y="0"/>
                  </a:lnTo>
                  <a:cubicBezTo>
                    <a:pt x="4227" y="60"/>
                    <a:pt x="4192" y="119"/>
                    <a:pt x="4108" y="167"/>
                  </a:cubicBezTo>
                  <a:lnTo>
                    <a:pt x="2418" y="1143"/>
                  </a:lnTo>
                  <a:cubicBezTo>
                    <a:pt x="2334" y="1191"/>
                    <a:pt x="2230" y="1215"/>
                    <a:pt x="2126" y="1215"/>
                  </a:cubicBezTo>
                  <a:cubicBezTo>
                    <a:pt x="2022" y="1215"/>
                    <a:pt x="1918" y="1191"/>
                    <a:pt x="1834" y="1143"/>
                  </a:cubicBezTo>
                  <a:lnTo>
                    <a:pt x="120" y="167"/>
                  </a:lnTo>
                  <a:cubicBezTo>
                    <a:pt x="48" y="119"/>
                    <a:pt x="1" y="60"/>
                    <a:pt x="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846" name="Google Shape;2846;p34"/>
            <p:cNvSpPr/>
            <p:nvPr/>
          </p:nvSpPr>
          <p:spPr>
            <a:xfrm>
              <a:off x="4017150" y="3927400"/>
              <a:ext cx="105700" cy="39025"/>
            </a:xfrm>
            <a:custGeom>
              <a:avLst/>
              <a:gdLst/>
              <a:ahLst/>
              <a:cxnLst/>
              <a:rect l="l" t="t" r="r" b="b"/>
              <a:pathLst>
                <a:path w="4228" h="1561" fill="none" extrusionOk="0">
                  <a:moveTo>
                    <a:pt x="4108" y="489"/>
                  </a:moveTo>
                  <a:lnTo>
                    <a:pt x="2418" y="1477"/>
                  </a:lnTo>
                  <a:cubicBezTo>
                    <a:pt x="2251" y="1560"/>
                    <a:pt x="2001" y="1560"/>
                    <a:pt x="1834" y="1477"/>
                  </a:cubicBezTo>
                  <a:lnTo>
                    <a:pt x="120" y="489"/>
                  </a:lnTo>
                  <a:cubicBezTo>
                    <a:pt x="48" y="453"/>
                    <a:pt x="1" y="381"/>
                    <a:pt x="1" y="334"/>
                  </a:cubicBezTo>
                  <a:lnTo>
                    <a:pt x="1" y="0"/>
                  </a:lnTo>
                  <a:cubicBezTo>
                    <a:pt x="1" y="60"/>
                    <a:pt x="48" y="119"/>
                    <a:pt x="120" y="167"/>
                  </a:cubicBezTo>
                  <a:lnTo>
                    <a:pt x="1834" y="1143"/>
                  </a:lnTo>
                  <a:cubicBezTo>
                    <a:pt x="2001" y="1239"/>
                    <a:pt x="2251" y="1239"/>
                    <a:pt x="2418" y="1143"/>
                  </a:cubicBezTo>
                  <a:lnTo>
                    <a:pt x="4108" y="167"/>
                  </a:lnTo>
                  <a:cubicBezTo>
                    <a:pt x="4192" y="119"/>
                    <a:pt x="4227" y="60"/>
                    <a:pt x="4227" y="0"/>
                  </a:cubicBezTo>
                  <a:lnTo>
                    <a:pt x="4227" y="334"/>
                  </a:lnTo>
                  <a:cubicBezTo>
                    <a:pt x="4227" y="393"/>
                    <a:pt x="4192" y="453"/>
                    <a:pt x="4108" y="489"/>
                  </a:cubicBezTo>
                  <a:close/>
                </a:path>
              </a:pathLst>
            </a:custGeom>
            <a:noFill/>
            <a:ln w="2675" cap="rnd" cmpd="sng">
              <a:solidFill>
                <a:srgbClr val="3435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847" name="Google Shape;2847;p34"/>
            <p:cNvSpPr/>
            <p:nvPr/>
          </p:nvSpPr>
          <p:spPr>
            <a:xfrm>
              <a:off x="4025200" y="3613675"/>
              <a:ext cx="105675" cy="38725"/>
            </a:xfrm>
            <a:custGeom>
              <a:avLst/>
              <a:gdLst/>
              <a:ahLst/>
              <a:cxnLst/>
              <a:rect l="l" t="t" r="r" b="b"/>
              <a:pathLst>
                <a:path w="4227" h="1549" extrusionOk="0">
                  <a:moveTo>
                    <a:pt x="0" y="0"/>
                  </a:moveTo>
                  <a:lnTo>
                    <a:pt x="0" y="334"/>
                  </a:lnTo>
                  <a:cubicBezTo>
                    <a:pt x="0" y="393"/>
                    <a:pt x="36" y="453"/>
                    <a:pt x="107" y="500"/>
                  </a:cubicBezTo>
                  <a:lnTo>
                    <a:pt x="1822" y="1477"/>
                  </a:lnTo>
                  <a:cubicBezTo>
                    <a:pt x="1905" y="1524"/>
                    <a:pt x="2009" y="1548"/>
                    <a:pt x="2114" y="1548"/>
                  </a:cubicBezTo>
                  <a:cubicBezTo>
                    <a:pt x="2218" y="1548"/>
                    <a:pt x="2322" y="1524"/>
                    <a:pt x="2405" y="1477"/>
                  </a:cubicBezTo>
                  <a:lnTo>
                    <a:pt x="4108" y="500"/>
                  </a:lnTo>
                  <a:cubicBezTo>
                    <a:pt x="4179" y="453"/>
                    <a:pt x="4227" y="393"/>
                    <a:pt x="4227" y="334"/>
                  </a:cubicBezTo>
                  <a:lnTo>
                    <a:pt x="4227" y="0"/>
                  </a:lnTo>
                  <a:cubicBezTo>
                    <a:pt x="4227" y="60"/>
                    <a:pt x="4191" y="119"/>
                    <a:pt x="4108" y="167"/>
                  </a:cubicBezTo>
                  <a:lnTo>
                    <a:pt x="2405" y="1155"/>
                  </a:lnTo>
                  <a:cubicBezTo>
                    <a:pt x="2322" y="1197"/>
                    <a:pt x="2218" y="1218"/>
                    <a:pt x="2114" y="1218"/>
                  </a:cubicBezTo>
                  <a:cubicBezTo>
                    <a:pt x="2009" y="1218"/>
                    <a:pt x="1905" y="1197"/>
                    <a:pt x="1822" y="1155"/>
                  </a:cubicBezTo>
                  <a:lnTo>
                    <a:pt x="107" y="167"/>
                  </a:lnTo>
                  <a:cubicBezTo>
                    <a:pt x="36" y="119"/>
                    <a:pt x="0" y="60"/>
                    <a:pt x="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848" name="Google Shape;2848;p34"/>
            <p:cNvSpPr/>
            <p:nvPr/>
          </p:nvSpPr>
          <p:spPr>
            <a:xfrm>
              <a:off x="4025200" y="3613675"/>
              <a:ext cx="105675" cy="39300"/>
            </a:xfrm>
            <a:custGeom>
              <a:avLst/>
              <a:gdLst/>
              <a:ahLst/>
              <a:cxnLst/>
              <a:rect l="l" t="t" r="r" b="b"/>
              <a:pathLst>
                <a:path w="4227" h="1572" fill="none" extrusionOk="0">
                  <a:moveTo>
                    <a:pt x="4227" y="0"/>
                  </a:moveTo>
                  <a:lnTo>
                    <a:pt x="4227" y="334"/>
                  </a:lnTo>
                  <a:cubicBezTo>
                    <a:pt x="4227" y="393"/>
                    <a:pt x="4179" y="453"/>
                    <a:pt x="4108" y="500"/>
                  </a:cubicBezTo>
                  <a:lnTo>
                    <a:pt x="2405" y="1477"/>
                  </a:lnTo>
                  <a:cubicBezTo>
                    <a:pt x="2239" y="1572"/>
                    <a:pt x="1989" y="1572"/>
                    <a:pt x="1822" y="1477"/>
                  </a:cubicBezTo>
                  <a:lnTo>
                    <a:pt x="107" y="500"/>
                  </a:lnTo>
                  <a:cubicBezTo>
                    <a:pt x="36" y="453"/>
                    <a:pt x="0" y="393"/>
                    <a:pt x="0" y="334"/>
                  </a:cubicBezTo>
                  <a:lnTo>
                    <a:pt x="0" y="0"/>
                  </a:lnTo>
                  <a:cubicBezTo>
                    <a:pt x="0" y="60"/>
                    <a:pt x="36" y="119"/>
                    <a:pt x="107" y="167"/>
                  </a:cubicBezTo>
                  <a:lnTo>
                    <a:pt x="1822" y="1155"/>
                  </a:lnTo>
                  <a:cubicBezTo>
                    <a:pt x="1989" y="1239"/>
                    <a:pt x="2239" y="1239"/>
                    <a:pt x="2405" y="1155"/>
                  </a:cubicBezTo>
                  <a:lnTo>
                    <a:pt x="4108" y="167"/>
                  </a:lnTo>
                  <a:cubicBezTo>
                    <a:pt x="4191" y="119"/>
                    <a:pt x="4227" y="60"/>
                    <a:pt x="4227" y="0"/>
                  </a:cubicBezTo>
                  <a:close/>
                </a:path>
              </a:pathLst>
            </a:custGeom>
            <a:noFill/>
            <a:ln w="2675" cap="rnd" cmpd="sng">
              <a:solidFill>
                <a:srgbClr val="3435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849" name="Google Shape;2849;p34"/>
            <p:cNvSpPr/>
            <p:nvPr/>
          </p:nvSpPr>
          <p:spPr>
            <a:xfrm>
              <a:off x="4060325" y="3716350"/>
              <a:ext cx="105675" cy="38725"/>
            </a:xfrm>
            <a:custGeom>
              <a:avLst/>
              <a:gdLst/>
              <a:ahLst/>
              <a:cxnLst/>
              <a:rect l="l" t="t" r="r" b="b"/>
              <a:pathLst>
                <a:path w="4227" h="1549" extrusionOk="0">
                  <a:moveTo>
                    <a:pt x="0" y="1"/>
                  </a:moveTo>
                  <a:lnTo>
                    <a:pt x="0" y="334"/>
                  </a:lnTo>
                  <a:cubicBezTo>
                    <a:pt x="0" y="394"/>
                    <a:pt x="48" y="453"/>
                    <a:pt x="119" y="501"/>
                  </a:cubicBezTo>
                  <a:lnTo>
                    <a:pt x="1834" y="1477"/>
                  </a:lnTo>
                  <a:cubicBezTo>
                    <a:pt x="1917" y="1525"/>
                    <a:pt x="2021" y="1549"/>
                    <a:pt x="2125" y="1549"/>
                  </a:cubicBezTo>
                  <a:cubicBezTo>
                    <a:pt x="2230" y="1549"/>
                    <a:pt x="2334" y="1525"/>
                    <a:pt x="2417" y="1477"/>
                  </a:cubicBezTo>
                  <a:lnTo>
                    <a:pt x="4108" y="501"/>
                  </a:lnTo>
                  <a:cubicBezTo>
                    <a:pt x="4191" y="453"/>
                    <a:pt x="4227" y="394"/>
                    <a:pt x="4227" y="334"/>
                  </a:cubicBezTo>
                  <a:lnTo>
                    <a:pt x="4227" y="1"/>
                  </a:lnTo>
                  <a:cubicBezTo>
                    <a:pt x="4227" y="60"/>
                    <a:pt x="4191" y="120"/>
                    <a:pt x="4108" y="168"/>
                  </a:cubicBezTo>
                  <a:lnTo>
                    <a:pt x="2417" y="1156"/>
                  </a:lnTo>
                  <a:cubicBezTo>
                    <a:pt x="2334" y="1197"/>
                    <a:pt x="2230" y="1218"/>
                    <a:pt x="2125" y="1218"/>
                  </a:cubicBezTo>
                  <a:cubicBezTo>
                    <a:pt x="2021" y="1218"/>
                    <a:pt x="1917" y="1197"/>
                    <a:pt x="1834" y="1156"/>
                  </a:cubicBezTo>
                  <a:lnTo>
                    <a:pt x="119" y="168"/>
                  </a:lnTo>
                  <a:cubicBezTo>
                    <a:pt x="48" y="120"/>
                    <a:pt x="0" y="60"/>
                    <a:pt x="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850" name="Google Shape;2850;p34"/>
            <p:cNvSpPr/>
            <p:nvPr/>
          </p:nvSpPr>
          <p:spPr>
            <a:xfrm>
              <a:off x="4060325" y="3716350"/>
              <a:ext cx="105675" cy="39325"/>
            </a:xfrm>
            <a:custGeom>
              <a:avLst/>
              <a:gdLst/>
              <a:ahLst/>
              <a:cxnLst/>
              <a:rect l="l" t="t" r="r" b="b"/>
              <a:pathLst>
                <a:path w="4227" h="1573" fill="none" extrusionOk="0">
                  <a:moveTo>
                    <a:pt x="4227" y="1"/>
                  </a:moveTo>
                  <a:lnTo>
                    <a:pt x="4227" y="334"/>
                  </a:lnTo>
                  <a:cubicBezTo>
                    <a:pt x="4227" y="394"/>
                    <a:pt x="4191" y="453"/>
                    <a:pt x="4108" y="501"/>
                  </a:cubicBezTo>
                  <a:lnTo>
                    <a:pt x="2417" y="1477"/>
                  </a:lnTo>
                  <a:cubicBezTo>
                    <a:pt x="2250" y="1573"/>
                    <a:pt x="2000" y="1573"/>
                    <a:pt x="1834" y="1477"/>
                  </a:cubicBezTo>
                  <a:lnTo>
                    <a:pt x="119" y="501"/>
                  </a:lnTo>
                  <a:cubicBezTo>
                    <a:pt x="48" y="453"/>
                    <a:pt x="0" y="394"/>
                    <a:pt x="0" y="334"/>
                  </a:cubicBezTo>
                  <a:lnTo>
                    <a:pt x="0" y="1"/>
                  </a:lnTo>
                  <a:cubicBezTo>
                    <a:pt x="0" y="60"/>
                    <a:pt x="48" y="120"/>
                    <a:pt x="119" y="168"/>
                  </a:cubicBezTo>
                  <a:lnTo>
                    <a:pt x="1834" y="1156"/>
                  </a:lnTo>
                  <a:cubicBezTo>
                    <a:pt x="2000" y="1239"/>
                    <a:pt x="2250" y="1239"/>
                    <a:pt x="2417" y="1156"/>
                  </a:cubicBezTo>
                  <a:lnTo>
                    <a:pt x="4108" y="168"/>
                  </a:lnTo>
                  <a:cubicBezTo>
                    <a:pt x="4191" y="120"/>
                    <a:pt x="4227" y="60"/>
                    <a:pt x="4227" y="1"/>
                  </a:cubicBezTo>
                  <a:close/>
                </a:path>
              </a:pathLst>
            </a:custGeom>
            <a:noFill/>
            <a:ln w="2675" cap="rnd" cmpd="sng">
              <a:solidFill>
                <a:srgbClr val="3435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851" name="Google Shape;2851;p34"/>
            <p:cNvSpPr/>
            <p:nvPr/>
          </p:nvSpPr>
          <p:spPr>
            <a:xfrm>
              <a:off x="4062400" y="3800300"/>
              <a:ext cx="105700" cy="38425"/>
            </a:xfrm>
            <a:custGeom>
              <a:avLst/>
              <a:gdLst/>
              <a:ahLst/>
              <a:cxnLst/>
              <a:rect l="l" t="t" r="r" b="b"/>
              <a:pathLst>
                <a:path w="4228" h="1537" extrusionOk="0">
                  <a:moveTo>
                    <a:pt x="1" y="0"/>
                  </a:moveTo>
                  <a:lnTo>
                    <a:pt x="1" y="322"/>
                  </a:lnTo>
                  <a:cubicBezTo>
                    <a:pt x="1" y="381"/>
                    <a:pt x="36" y="441"/>
                    <a:pt x="108" y="489"/>
                  </a:cubicBezTo>
                  <a:lnTo>
                    <a:pt x="1822" y="1465"/>
                  </a:lnTo>
                  <a:cubicBezTo>
                    <a:pt x="1906" y="1513"/>
                    <a:pt x="2010" y="1536"/>
                    <a:pt x="2114" y="1536"/>
                  </a:cubicBezTo>
                  <a:cubicBezTo>
                    <a:pt x="2218" y="1536"/>
                    <a:pt x="2322" y="1513"/>
                    <a:pt x="2406" y="1465"/>
                  </a:cubicBezTo>
                  <a:lnTo>
                    <a:pt x="4108" y="489"/>
                  </a:lnTo>
                  <a:cubicBezTo>
                    <a:pt x="4180" y="441"/>
                    <a:pt x="4227" y="381"/>
                    <a:pt x="4227" y="322"/>
                  </a:cubicBezTo>
                  <a:lnTo>
                    <a:pt x="4227" y="0"/>
                  </a:lnTo>
                  <a:cubicBezTo>
                    <a:pt x="4227" y="60"/>
                    <a:pt x="4180" y="120"/>
                    <a:pt x="4108" y="155"/>
                  </a:cubicBezTo>
                  <a:lnTo>
                    <a:pt x="2406" y="1143"/>
                  </a:lnTo>
                  <a:cubicBezTo>
                    <a:pt x="2322" y="1185"/>
                    <a:pt x="2218" y="1206"/>
                    <a:pt x="2114" y="1206"/>
                  </a:cubicBezTo>
                  <a:cubicBezTo>
                    <a:pt x="2010" y="1206"/>
                    <a:pt x="1906" y="1185"/>
                    <a:pt x="1822" y="1143"/>
                  </a:cubicBezTo>
                  <a:lnTo>
                    <a:pt x="108" y="155"/>
                  </a:lnTo>
                  <a:cubicBezTo>
                    <a:pt x="36" y="108"/>
                    <a:pt x="1" y="60"/>
                    <a:pt x="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852" name="Google Shape;2852;p34"/>
            <p:cNvSpPr/>
            <p:nvPr/>
          </p:nvSpPr>
          <p:spPr>
            <a:xfrm>
              <a:off x="4062400" y="3800300"/>
              <a:ext cx="105700" cy="39025"/>
            </a:xfrm>
            <a:custGeom>
              <a:avLst/>
              <a:gdLst/>
              <a:ahLst/>
              <a:cxnLst/>
              <a:rect l="l" t="t" r="r" b="b"/>
              <a:pathLst>
                <a:path w="4228" h="1561" fill="none" extrusionOk="0">
                  <a:moveTo>
                    <a:pt x="2406" y="1465"/>
                  </a:moveTo>
                  <a:cubicBezTo>
                    <a:pt x="2239" y="1560"/>
                    <a:pt x="1989" y="1560"/>
                    <a:pt x="1822" y="1465"/>
                  </a:cubicBezTo>
                  <a:lnTo>
                    <a:pt x="108" y="489"/>
                  </a:lnTo>
                  <a:cubicBezTo>
                    <a:pt x="36" y="441"/>
                    <a:pt x="1" y="381"/>
                    <a:pt x="1" y="322"/>
                  </a:cubicBezTo>
                  <a:lnTo>
                    <a:pt x="1" y="0"/>
                  </a:lnTo>
                  <a:cubicBezTo>
                    <a:pt x="1" y="60"/>
                    <a:pt x="36" y="108"/>
                    <a:pt x="108" y="155"/>
                  </a:cubicBezTo>
                  <a:lnTo>
                    <a:pt x="1822" y="1143"/>
                  </a:lnTo>
                  <a:cubicBezTo>
                    <a:pt x="1989" y="1227"/>
                    <a:pt x="2239" y="1227"/>
                    <a:pt x="2406" y="1143"/>
                  </a:cubicBezTo>
                  <a:lnTo>
                    <a:pt x="4108" y="155"/>
                  </a:lnTo>
                  <a:cubicBezTo>
                    <a:pt x="4180" y="120"/>
                    <a:pt x="4227" y="60"/>
                    <a:pt x="4227" y="0"/>
                  </a:cubicBezTo>
                  <a:lnTo>
                    <a:pt x="4227" y="322"/>
                  </a:lnTo>
                  <a:cubicBezTo>
                    <a:pt x="4227" y="381"/>
                    <a:pt x="4180" y="441"/>
                    <a:pt x="4108" y="489"/>
                  </a:cubicBezTo>
                  <a:close/>
                </a:path>
              </a:pathLst>
            </a:custGeom>
            <a:noFill/>
            <a:ln w="2675" cap="rnd" cmpd="sng">
              <a:solidFill>
                <a:srgbClr val="3435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853" name="Google Shape;2853;p34"/>
            <p:cNvSpPr/>
            <p:nvPr/>
          </p:nvSpPr>
          <p:spPr>
            <a:xfrm>
              <a:off x="4088600" y="3561275"/>
              <a:ext cx="88425" cy="38500"/>
            </a:xfrm>
            <a:custGeom>
              <a:avLst/>
              <a:gdLst/>
              <a:ahLst/>
              <a:cxnLst/>
              <a:rect l="l" t="t" r="r" b="b"/>
              <a:pathLst>
                <a:path w="3537" h="1540" extrusionOk="0">
                  <a:moveTo>
                    <a:pt x="0" y="1"/>
                  </a:moveTo>
                  <a:lnTo>
                    <a:pt x="0" y="334"/>
                  </a:lnTo>
                  <a:cubicBezTo>
                    <a:pt x="0" y="394"/>
                    <a:pt x="48" y="453"/>
                    <a:pt x="119" y="489"/>
                  </a:cubicBezTo>
                  <a:lnTo>
                    <a:pt x="1834" y="1477"/>
                  </a:lnTo>
                  <a:cubicBezTo>
                    <a:pt x="1917" y="1519"/>
                    <a:pt x="2021" y="1540"/>
                    <a:pt x="2126" y="1540"/>
                  </a:cubicBezTo>
                  <a:cubicBezTo>
                    <a:pt x="2230" y="1540"/>
                    <a:pt x="2334" y="1519"/>
                    <a:pt x="2417" y="1477"/>
                  </a:cubicBezTo>
                  <a:lnTo>
                    <a:pt x="3417" y="894"/>
                  </a:lnTo>
                  <a:cubicBezTo>
                    <a:pt x="3489" y="846"/>
                    <a:pt x="3536" y="787"/>
                    <a:pt x="3536" y="727"/>
                  </a:cubicBezTo>
                  <a:lnTo>
                    <a:pt x="3536" y="406"/>
                  </a:lnTo>
                  <a:cubicBezTo>
                    <a:pt x="3536" y="465"/>
                    <a:pt x="3489" y="525"/>
                    <a:pt x="3417" y="572"/>
                  </a:cubicBezTo>
                  <a:lnTo>
                    <a:pt x="2417" y="1144"/>
                  </a:lnTo>
                  <a:cubicBezTo>
                    <a:pt x="2334" y="1191"/>
                    <a:pt x="2230" y="1215"/>
                    <a:pt x="2126" y="1215"/>
                  </a:cubicBezTo>
                  <a:cubicBezTo>
                    <a:pt x="2021" y="1215"/>
                    <a:pt x="1917" y="1191"/>
                    <a:pt x="1834" y="1144"/>
                  </a:cubicBezTo>
                  <a:lnTo>
                    <a:pt x="119" y="167"/>
                  </a:lnTo>
                  <a:cubicBezTo>
                    <a:pt x="48" y="120"/>
                    <a:pt x="0" y="60"/>
                    <a:pt x="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854" name="Google Shape;2854;p34"/>
            <p:cNvSpPr/>
            <p:nvPr/>
          </p:nvSpPr>
          <p:spPr>
            <a:xfrm>
              <a:off x="4088600" y="3561275"/>
              <a:ext cx="88425" cy="39025"/>
            </a:xfrm>
            <a:custGeom>
              <a:avLst/>
              <a:gdLst/>
              <a:ahLst/>
              <a:cxnLst/>
              <a:rect l="l" t="t" r="r" b="b"/>
              <a:pathLst>
                <a:path w="3537" h="1561" fill="none" extrusionOk="0">
                  <a:moveTo>
                    <a:pt x="119" y="167"/>
                  </a:moveTo>
                  <a:lnTo>
                    <a:pt x="1834" y="1144"/>
                  </a:lnTo>
                  <a:cubicBezTo>
                    <a:pt x="2001" y="1239"/>
                    <a:pt x="2251" y="1239"/>
                    <a:pt x="2417" y="1144"/>
                  </a:cubicBezTo>
                  <a:lnTo>
                    <a:pt x="3417" y="572"/>
                  </a:lnTo>
                  <a:cubicBezTo>
                    <a:pt x="3489" y="525"/>
                    <a:pt x="3536" y="465"/>
                    <a:pt x="3536" y="406"/>
                  </a:cubicBezTo>
                  <a:lnTo>
                    <a:pt x="3536" y="727"/>
                  </a:lnTo>
                  <a:cubicBezTo>
                    <a:pt x="3536" y="787"/>
                    <a:pt x="3489" y="846"/>
                    <a:pt x="3417" y="894"/>
                  </a:cubicBezTo>
                  <a:lnTo>
                    <a:pt x="2417" y="1477"/>
                  </a:lnTo>
                  <a:cubicBezTo>
                    <a:pt x="2251" y="1560"/>
                    <a:pt x="2001" y="1560"/>
                    <a:pt x="1834" y="1477"/>
                  </a:cubicBezTo>
                  <a:lnTo>
                    <a:pt x="119" y="489"/>
                  </a:lnTo>
                  <a:cubicBezTo>
                    <a:pt x="48" y="453"/>
                    <a:pt x="0" y="394"/>
                    <a:pt x="0" y="334"/>
                  </a:cubicBezTo>
                  <a:lnTo>
                    <a:pt x="0" y="1"/>
                  </a:lnTo>
                  <a:cubicBezTo>
                    <a:pt x="0" y="60"/>
                    <a:pt x="48" y="120"/>
                    <a:pt x="119" y="167"/>
                  </a:cubicBezTo>
                  <a:close/>
                </a:path>
              </a:pathLst>
            </a:custGeom>
            <a:noFill/>
            <a:ln w="2675" cap="rnd" cmpd="sng">
              <a:solidFill>
                <a:srgbClr val="3435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855" name="Google Shape;2855;p34"/>
            <p:cNvSpPr/>
            <p:nvPr/>
          </p:nvSpPr>
          <p:spPr>
            <a:xfrm>
              <a:off x="4022800" y="3522875"/>
              <a:ext cx="88150" cy="38725"/>
            </a:xfrm>
            <a:custGeom>
              <a:avLst/>
              <a:gdLst/>
              <a:ahLst/>
              <a:cxnLst/>
              <a:rect l="l" t="t" r="r" b="b"/>
              <a:pathLst>
                <a:path w="3526" h="1549" extrusionOk="0">
                  <a:moveTo>
                    <a:pt x="1" y="1"/>
                  </a:moveTo>
                  <a:lnTo>
                    <a:pt x="1" y="334"/>
                  </a:lnTo>
                  <a:cubicBezTo>
                    <a:pt x="1" y="394"/>
                    <a:pt x="49" y="453"/>
                    <a:pt x="120" y="501"/>
                  </a:cubicBezTo>
                  <a:lnTo>
                    <a:pt x="1835" y="1477"/>
                  </a:lnTo>
                  <a:cubicBezTo>
                    <a:pt x="1918" y="1525"/>
                    <a:pt x="2022" y="1549"/>
                    <a:pt x="2126" y="1549"/>
                  </a:cubicBezTo>
                  <a:cubicBezTo>
                    <a:pt x="2230" y="1549"/>
                    <a:pt x="2335" y="1525"/>
                    <a:pt x="2418" y="1477"/>
                  </a:cubicBezTo>
                  <a:lnTo>
                    <a:pt x="3406" y="894"/>
                  </a:lnTo>
                  <a:cubicBezTo>
                    <a:pt x="3490" y="858"/>
                    <a:pt x="3525" y="799"/>
                    <a:pt x="3525" y="739"/>
                  </a:cubicBezTo>
                  <a:lnTo>
                    <a:pt x="3525" y="406"/>
                  </a:lnTo>
                  <a:cubicBezTo>
                    <a:pt x="3525" y="465"/>
                    <a:pt x="3490" y="525"/>
                    <a:pt x="3406" y="572"/>
                  </a:cubicBezTo>
                  <a:lnTo>
                    <a:pt x="2418" y="1156"/>
                  </a:lnTo>
                  <a:cubicBezTo>
                    <a:pt x="2335" y="1197"/>
                    <a:pt x="2227" y="1218"/>
                    <a:pt x="2122" y="1218"/>
                  </a:cubicBezTo>
                  <a:cubicBezTo>
                    <a:pt x="2016" y="1218"/>
                    <a:pt x="1912" y="1197"/>
                    <a:pt x="1835" y="1156"/>
                  </a:cubicBezTo>
                  <a:lnTo>
                    <a:pt x="120" y="168"/>
                  </a:lnTo>
                  <a:cubicBezTo>
                    <a:pt x="37" y="120"/>
                    <a:pt x="1" y="60"/>
                    <a:pt x="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856" name="Google Shape;2856;p34"/>
            <p:cNvSpPr/>
            <p:nvPr/>
          </p:nvSpPr>
          <p:spPr>
            <a:xfrm>
              <a:off x="4022800" y="3522875"/>
              <a:ext cx="88150" cy="39325"/>
            </a:xfrm>
            <a:custGeom>
              <a:avLst/>
              <a:gdLst/>
              <a:ahLst/>
              <a:cxnLst/>
              <a:rect l="l" t="t" r="r" b="b"/>
              <a:pathLst>
                <a:path w="3526" h="1573" fill="none" extrusionOk="0">
                  <a:moveTo>
                    <a:pt x="120" y="168"/>
                  </a:moveTo>
                  <a:lnTo>
                    <a:pt x="1835" y="1156"/>
                  </a:lnTo>
                  <a:cubicBezTo>
                    <a:pt x="1989" y="1239"/>
                    <a:pt x="2251" y="1239"/>
                    <a:pt x="2418" y="1156"/>
                  </a:cubicBezTo>
                  <a:lnTo>
                    <a:pt x="3406" y="572"/>
                  </a:lnTo>
                  <a:cubicBezTo>
                    <a:pt x="3490" y="525"/>
                    <a:pt x="3525" y="465"/>
                    <a:pt x="3525" y="406"/>
                  </a:cubicBezTo>
                  <a:lnTo>
                    <a:pt x="3525" y="739"/>
                  </a:lnTo>
                  <a:cubicBezTo>
                    <a:pt x="3525" y="799"/>
                    <a:pt x="3490" y="858"/>
                    <a:pt x="3406" y="894"/>
                  </a:cubicBezTo>
                  <a:lnTo>
                    <a:pt x="2418" y="1477"/>
                  </a:lnTo>
                  <a:cubicBezTo>
                    <a:pt x="2251" y="1572"/>
                    <a:pt x="2001" y="1572"/>
                    <a:pt x="1835" y="1477"/>
                  </a:cubicBezTo>
                  <a:lnTo>
                    <a:pt x="120" y="501"/>
                  </a:lnTo>
                  <a:cubicBezTo>
                    <a:pt x="49" y="453"/>
                    <a:pt x="1" y="394"/>
                    <a:pt x="1" y="334"/>
                  </a:cubicBezTo>
                  <a:lnTo>
                    <a:pt x="1" y="1"/>
                  </a:lnTo>
                  <a:cubicBezTo>
                    <a:pt x="1" y="60"/>
                    <a:pt x="37" y="120"/>
                    <a:pt x="120" y="168"/>
                  </a:cubicBezTo>
                  <a:close/>
                </a:path>
              </a:pathLst>
            </a:custGeom>
            <a:noFill/>
            <a:ln w="2675" cap="rnd" cmpd="sng">
              <a:solidFill>
                <a:srgbClr val="3435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857" name="Google Shape;2857;p34"/>
            <p:cNvSpPr/>
            <p:nvPr/>
          </p:nvSpPr>
          <p:spPr>
            <a:xfrm>
              <a:off x="4082650" y="3965500"/>
              <a:ext cx="105675" cy="38425"/>
            </a:xfrm>
            <a:custGeom>
              <a:avLst/>
              <a:gdLst/>
              <a:ahLst/>
              <a:cxnLst/>
              <a:rect l="l" t="t" r="r" b="b"/>
              <a:pathLst>
                <a:path w="4227" h="1537" extrusionOk="0">
                  <a:moveTo>
                    <a:pt x="0" y="0"/>
                  </a:moveTo>
                  <a:lnTo>
                    <a:pt x="0" y="322"/>
                  </a:lnTo>
                  <a:cubicBezTo>
                    <a:pt x="0" y="381"/>
                    <a:pt x="48" y="441"/>
                    <a:pt x="119" y="489"/>
                  </a:cubicBezTo>
                  <a:lnTo>
                    <a:pt x="1834" y="1465"/>
                  </a:lnTo>
                  <a:cubicBezTo>
                    <a:pt x="1917" y="1513"/>
                    <a:pt x="2021" y="1536"/>
                    <a:pt x="2125" y="1536"/>
                  </a:cubicBezTo>
                  <a:cubicBezTo>
                    <a:pt x="2230" y="1536"/>
                    <a:pt x="2334" y="1513"/>
                    <a:pt x="2417" y="1465"/>
                  </a:cubicBezTo>
                  <a:lnTo>
                    <a:pt x="4108" y="489"/>
                  </a:lnTo>
                  <a:cubicBezTo>
                    <a:pt x="4191" y="441"/>
                    <a:pt x="4215" y="381"/>
                    <a:pt x="4227" y="322"/>
                  </a:cubicBezTo>
                  <a:lnTo>
                    <a:pt x="4227" y="0"/>
                  </a:lnTo>
                  <a:cubicBezTo>
                    <a:pt x="4227" y="48"/>
                    <a:pt x="4191" y="119"/>
                    <a:pt x="4108" y="155"/>
                  </a:cubicBezTo>
                  <a:lnTo>
                    <a:pt x="2417" y="1143"/>
                  </a:lnTo>
                  <a:cubicBezTo>
                    <a:pt x="2334" y="1185"/>
                    <a:pt x="2230" y="1206"/>
                    <a:pt x="2125" y="1206"/>
                  </a:cubicBezTo>
                  <a:cubicBezTo>
                    <a:pt x="2021" y="1206"/>
                    <a:pt x="1917" y="1185"/>
                    <a:pt x="1834" y="1143"/>
                  </a:cubicBezTo>
                  <a:lnTo>
                    <a:pt x="119" y="155"/>
                  </a:lnTo>
                  <a:cubicBezTo>
                    <a:pt x="48" y="108"/>
                    <a:pt x="0" y="48"/>
                    <a:pt x="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858" name="Google Shape;2858;p34"/>
            <p:cNvSpPr/>
            <p:nvPr/>
          </p:nvSpPr>
          <p:spPr>
            <a:xfrm>
              <a:off x="4082650" y="3965500"/>
              <a:ext cx="105675" cy="39025"/>
            </a:xfrm>
            <a:custGeom>
              <a:avLst/>
              <a:gdLst/>
              <a:ahLst/>
              <a:cxnLst/>
              <a:rect l="l" t="t" r="r" b="b"/>
              <a:pathLst>
                <a:path w="4227" h="1561" fill="none" extrusionOk="0">
                  <a:moveTo>
                    <a:pt x="4108" y="489"/>
                  </a:moveTo>
                  <a:lnTo>
                    <a:pt x="2417" y="1465"/>
                  </a:lnTo>
                  <a:cubicBezTo>
                    <a:pt x="2250" y="1560"/>
                    <a:pt x="2000" y="1560"/>
                    <a:pt x="1834" y="1465"/>
                  </a:cubicBezTo>
                  <a:lnTo>
                    <a:pt x="119" y="489"/>
                  </a:lnTo>
                  <a:cubicBezTo>
                    <a:pt x="48" y="441"/>
                    <a:pt x="0" y="381"/>
                    <a:pt x="0" y="322"/>
                  </a:cubicBezTo>
                  <a:lnTo>
                    <a:pt x="0" y="0"/>
                  </a:lnTo>
                  <a:cubicBezTo>
                    <a:pt x="0" y="48"/>
                    <a:pt x="48" y="108"/>
                    <a:pt x="119" y="155"/>
                  </a:cubicBezTo>
                  <a:lnTo>
                    <a:pt x="1834" y="1143"/>
                  </a:lnTo>
                  <a:cubicBezTo>
                    <a:pt x="2000" y="1227"/>
                    <a:pt x="2250" y="1227"/>
                    <a:pt x="2417" y="1143"/>
                  </a:cubicBezTo>
                  <a:lnTo>
                    <a:pt x="4108" y="155"/>
                  </a:lnTo>
                  <a:cubicBezTo>
                    <a:pt x="4191" y="119"/>
                    <a:pt x="4227" y="48"/>
                    <a:pt x="4227" y="0"/>
                  </a:cubicBezTo>
                  <a:lnTo>
                    <a:pt x="4227" y="322"/>
                  </a:lnTo>
                  <a:cubicBezTo>
                    <a:pt x="4215" y="381"/>
                    <a:pt x="4191" y="441"/>
                    <a:pt x="4108" y="489"/>
                  </a:cubicBezTo>
                  <a:close/>
                </a:path>
              </a:pathLst>
            </a:custGeom>
            <a:noFill/>
            <a:ln w="2675" cap="rnd" cmpd="sng">
              <a:solidFill>
                <a:srgbClr val="3435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859" name="Google Shape;2859;p34"/>
            <p:cNvSpPr/>
            <p:nvPr/>
          </p:nvSpPr>
          <p:spPr>
            <a:xfrm>
              <a:off x="3959125" y="3575875"/>
              <a:ext cx="105675" cy="38500"/>
            </a:xfrm>
            <a:custGeom>
              <a:avLst/>
              <a:gdLst/>
              <a:ahLst/>
              <a:cxnLst/>
              <a:rect l="l" t="t" r="r" b="b"/>
              <a:pathLst>
                <a:path w="4227" h="1540" extrusionOk="0">
                  <a:moveTo>
                    <a:pt x="0" y="0"/>
                  </a:moveTo>
                  <a:lnTo>
                    <a:pt x="0" y="322"/>
                  </a:lnTo>
                  <a:cubicBezTo>
                    <a:pt x="0" y="381"/>
                    <a:pt x="48" y="441"/>
                    <a:pt x="119" y="488"/>
                  </a:cubicBezTo>
                  <a:lnTo>
                    <a:pt x="1834" y="1477"/>
                  </a:lnTo>
                  <a:cubicBezTo>
                    <a:pt x="1917" y="1518"/>
                    <a:pt x="2021" y="1539"/>
                    <a:pt x="2125" y="1539"/>
                  </a:cubicBezTo>
                  <a:cubicBezTo>
                    <a:pt x="2229" y="1539"/>
                    <a:pt x="2334" y="1518"/>
                    <a:pt x="2417" y="1477"/>
                  </a:cubicBezTo>
                  <a:lnTo>
                    <a:pt x="4108" y="488"/>
                  </a:lnTo>
                  <a:cubicBezTo>
                    <a:pt x="4191" y="441"/>
                    <a:pt x="4227" y="381"/>
                    <a:pt x="4227" y="322"/>
                  </a:cubicBezTo>
                  <a:lnTo>
                    <a:pt x="4227" y="0"/>
                  </a:lnTo>
                  <a:cubicBezTo>
                    <a:pt x="4227" y="60"/>
                    <a:pt x="4191" y="119"/>
                    <a:pt x="4108" y="167"/>
                  </a:cubicBezTo>
                  <a:lnTo>
                    <a:pt x="2417" y="1143"/>
                  </a:lnTo>
                  <a:cubicBezTo>
                    <a:pt x="2334" y="1191"/>
                    <a:pt x="2229" y="1215"/>
                    <a:pt x="2125" y="1215"/>
                  </a:cubicBezTo>
                  <a:cubicBezTo>
                    <a:pt x="2021" y="1215"/>
                    <a:pt x="1917" y="1191"/>
                    <a:pt x="1834" y="1143"/>
                  </a:cubicBezTo>
                  <a:lnTo>
                    <a:pt x="119" y="167"/>
                  </a:lnTo>
                  <a:cubicBezTo>
                    <a:pt x="48" y="119"/>
                    <a:pt x="0" y="60"/>
                    <a:pt x="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860" name="Google Shape;2860;p34"/>
            <p:cNvSpPr/>
            <p:nvPr/>
          </p:nvSpPr>
          <p:spPr>
            <a:xfrm>
              <a:off x="3959125" y="3575875"/>
              <a:ext cx="105675" cy="39000"/>
            </a:xfrm>
            <a:custGeom>
              <a:avLst/>
              <a:gdLst/>
              <a:ahLst/>
              <a:cxnLst/>
              <a:rect l="l" t="t" r="r" b="b"/>
              <a:pathLst>
                <a:path w="4227" h="1560" fill="none" extrusionOk="0">
                  <a:moveTo>
                    <a:pt x="4227" y="0"/>
                  </a:moveTo>
                  <a:lnTo>
                    <a:pt x="4227" y="322"/>
                  </a:lnTo>
                  <a:cubicBezTo>
                    <a:pt x="4227" y="381"/>
                    <a:pt x="4191" y="441"/>
                    <a:pt x="4108" y="488"/>
                  </a:cubicBezTo>
                  <a:lnTo>
                    <a:pt x="2417" y="1477"/>
                  </a:lnTo>
                  <a:cubicBezTo>
                    <a:pt x="2250" y="1560"/>
                    <a:pt x="2000" y="1560"/>
                    <a:pt x="1834" y="1477"/>
                  </a:cubicBezTo>
                  <a:lnTo>
                    <a:pt x="119" y="488"/>
                  </a:lnTo>
                  <a:cubicBezTo>
                    <a:pt x="48" y="441"/>
                    <a:pt x="0" y="381"/>
                    <a:pt x="0" y="322"/>
                  </a:cubicBezTo>
                  <a:lnTo>
                    <a:pt x="0" y="0"/>
                  </a:lnTo>
                  <a:cubicBezTo>
                    <a:pt x="0" y="60"/>
                    <a:pt x="48" y="119"/>
                    <a:pt x="119" y="167"/>
                  </a:cubicBezTo>
                  <a:lnTo>
                    <a:pt x="1834" y="1143"/>
                  </a:lnTo>
                  <a:cubicBezTo>
                    <a:pt x="2000" y="1238"/>
                    <a:pt x="2250" y="1238"/>
                    <a:pt x="2417" y="1143"/>
                  </a:cubicBezTo>
                  <a:lnTo>
                    <a:pt x="4108" y="167"/>
                  </a:lnTo>
                  <a:cubicBezTo>
                    <a:pt x="4191" y="119"/>
                    <a:pt x="4227" y="60"/>
                    <a:pt x="4227" y="0"/>
                  </a:cubicBezTo>
                  <a:close/>
                </a:path>
              </a:pathLst>
            </a:custGeom>
            <a:noFill/>
            <a:ln w="2675" cap="rnd" cmpd="sng">
              <a:solidFill>
                <a:srgbClr val="3435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861" name="Google Shape;2861;p34"/>
            <p:cNvSpPr/>
            <p:nvPr/>
          </p:nvSpPr>
          <p:spPr>
            <a:xfrm>
              <a:off x="4147525" y="3972650"/>
              <a:ext cx="107775" cy="60750"/>
            </a:xfrm>
            <a:custGeom>
              <a:avLst/>
              <a:gdLst/>
              <a:ahLst/>
              <a:cxnLst/>
              <a:rect l="l" t="t" r="r" b="b"/>
              <a:pathLst>
                <a:path w="4311" h="2430" extrusionOk="0">
                  <a:moveTo>
                    <a:pt x="2150" y="0"/>
                  </a:moveTo>
                  <a:cubicBezTo>
                    <a:pt x="2046" y="0"/>
                    <a:pt x="1941" y="24"/>
                    <a:pt x="1858" y="72"/>
                  </a:cubicBezTo>
                  <a:lnTo>
                    <a:pt x="155" y="1048"/>
                  </a:lnTo>
                  <a:cubicBezTo>
                    <a:pt x="1" y="1143"/>
                    <a:pt x="1" y="1286"/>
                    <a:pt x="155" y="1381"/>
                  </a:cubicBezTo>
                  <a:lnTo>
                    <a:pt x="1870" y="2358"/>
                  </a:lnTo>
                  <a:cubicBezTo>
                    <a:pt x="1953" y="2405"/>
                    <a:pt x="2058" y="2429"/>
                    <a:pt x="2162" y="2429"/>
                  </a:cubicBezTo>
                  <a:cubicBezTo>
                    <a:pt x="2266" y="2429"/>
                    <a:pt x="2370" y="2405"/>
                    <a:pt x="2453" y="2358"/>
                  </a:cubicBezTo>
                  <a:lnTo>
                    <a:pt x="4144" y="1381"/>
                  </a:lnTo>
                  <a:cubicBezTo>
                    <a:pt x="4311" y="1286"/>
                    <a:pt x="4311" y="1143"/>
                    <a:pt x="4144" y="1048"/>
                  </a:cubicBezTo>
                  <a:lnTo>
                    <a:pt x="2441" y="72"/>
                  </a:lnTo>
                  <a:cubicBezTo>
                    <a:pt x="2358" y="24"/>
                    <a:pt x="2254" y="0"/>
                    <a:pt x="215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862" name="Google Shape;2862;p34"/>
            <p:cNvSpPr/>
            <p:nvPr/>
          </p:nvSpPr>
          <p:spPr>
            <a:xfrm>
              <a:off x="4147525" y="3972050"/>
              <a:ext cx="107775" cy="61925"/>
            </a:xfrm>
            <a:custGeom>
              <a:avLst/>
              <a:gdLst/>
              <a:ahLst/>
              <a:cxnLst/>
              <a:rect l="l" t="t" r="r" b="b"/>
              <a:pathLst>
                <a:path w="4311" h="2477" fill="none" extrusionOk="0">
                  <a:moveTo>
                    <a:pt x="4144" y="1072"/>
                  </a:moveTo>
                  <a:cubicBezTo>
                    <a:pt x="4311" y="1167"/>
                    <a:pt x="4311" y="1310"/>
                    <a:pt x="4144" y="1405"/>
                  </a:cubicBezTo>
                  <a:lnTo>
                    <a:pt x="2453" y="2382"/>
                  </a:lnTo>
                  <a:cubicBezTo>
                    <a:pt x="2287" y="2477"/>
                    <a:pt x="2037" y="2477"/>
                    <a:pt x="1870" y="2382"/>
                  </a:cubicBezTo>
                  <a:lnTo>
                    <a:pt x="155" y="1405"/>
                  </a:lnTo>
                  <a:cubicBezTo>
                    <a:pt x="1" y="1310"/>
                    <a:pt x="1" y="1167"/>
                    <a:pt x="155" y="1072"/>
                  </a:cubicBezTo>
                  <a:lnTo>
                    <a:pt x="1858" y="96"/>
                  </a:lnTo>
                  <a:cubicBezTo>
                    <a:pt x="2025" y="0"/>
                    <a:pt x="2275" y="0"/>
                    <a:pt x="2441" y="96"/>
                  </a:cubicBezTo>
                  <a:close/>
                </a:path>
              </a:pathLst>
            </a:custGeom>
            <a:noFill/>
            <a:ln w="2675" cap="rnd" cmpd="sng">
              <a:solidFill>
                <a:srgbClr val="3435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863" name="Google Shape;2863;p34"/>
            <p:cNvSpPr/>
            <p:nvPr/>
          </p:nvSpPr>
          <p:spPr>
            <a:xfrm>
              <a:off x="3616500" y="2266300"/>
              <a:ext cx="1111775" cy="1497400"/>
            </a:xfrm>
            <a:custGeom>
              <a:avLst/>
              <a:gdLst/>
              <a:ahLst/>
              <a:cxnLst/>
              <a:rect l="l" t="t" r="r" b="b"/>
              <a:pathLst>
                <a:path w="44471" h="59896" extrusionOk="0">
                  <a:moveTo>
                    <a:pt x="66" y="613"/>
                  </a:moveTo>
                  <a:cubicBezTo>
                    <a:pt x="65" y="614"/>
                    <a:pt x="63" y="614"/>
                    <a:pt x="60" y="615"/>
                  </a:cubicBezTo>
                  <a:cubicBezTo>
                    <a:pt x="60" y="616"/>
                    <a:pt x="60" y="616"/>
                    <a:pt x="59" y="617"/>
                  </a:cubicBezTo>
                  <a:lnTo>
                    <a:pt x="59" y="617"/>
                  </a:lnTo>
                  <a:lnTo>
                    <a:pt x="66" y="613"/>
                  </a:lnTo>
                  <a:close/>
                  <a:moveTo>
                    <a:pt x="59" y="617"/>
                  </a:moveTo>
                  <a:lnTo>
                    <a:pt x="13" y="643"/>
                  </a:lnTo>
                  <a:lnTo>
                    <a:pt x="13" y="643"/>
                  </a:lnTo>
                  <a:cubicBezTo>
                    <a:pt x="28" y="638"/>
                    <a:pt x="50" y="633"/>
                    <a:pt x="59" y="617"/>
                  </a:cubicBezTo>
                  <a:close/>
                  <a:moveTo>
                    <a:pt x="13" y="643"/>
                  </a:moveTo>
                  <a:lnTo>
                    <a:pt x="13" y="643"/>
                  </a:lnTo>
                  <a:cubicBezTo>
                    <a:pt x="8" y="645"/>
                    <a:pt x="4" y="648"/>
                    <a:pt x="1" y="651"/>
                  </a:cubicBezTo>
                  <a:lnTo>
                    <a:pt x="13" y="643"/>
                  </a:lnTo>
                  <a:close/>
                  <a:moveTo>
                    <a:pt x="1350" y="0"/>
                  </a:moveTo>
                  <a:cubicBezTo>
                    <a:pt x="1205" y="0"/>
                    <a:pt x="1071" y="36"/>
                    <a:pt x="953" y="103"/>
                  </a:cubicBezTo>
                  <a:lnTo>
                    <a:pt x="66" y="613"/>
                  </a:lnTo>
                  <a:lnTo>
                    <a:pt x="66" y="613"/>
                  </a:lnTo>
                  <a:cubicBezTo>
                    <a:pt x="98" y="603"/>
                    <a:pt x="109" y="602"/>
                    <a:pt x="132" y="591"/>
                  </a:cubicBezTo>
                  <a:cubicBezTo>
                    <a:pt x="156" y="591"/>
                    <a:pt x="180" y="579"/>
                    <a:pt x="215" y="579"/>
                  </a:cubicBezTo>
                  <a:cubicBezTo>
                    <a:pt x="239" y="555"/>
                    <a:pt x="275" y="555"/>
                    <a:pt x="299" y="555"/>
                  </a:cubicBezTo>
                  <a:lnTo>
                    <a:pt x="394" y="555"/>
                  </a:lnTo>
                  <a:cubicBezTo>
                    <a:pt x="465" y="555"/>
                    <a:pt x="537" y="579"/>
                    <a:pt x="608" y="591"/>
                  </a:cubicBezTo>
                  <a:lnTo>
                    <a:pt x="751" y="639"/>
                  </a:lnTo>
                  <a:cubicBezTo>
                    <a:pt x="834" y="674"/>
                    <a:pt x="930" y="710"/>
                    <a:pt x="1013" y="770"/>
                  </a:cubicBezTo>
                  <a:lnTo>
                    <a:pt x="42078" y="24451"/>
                  </a:lnTo>
                  <a:cubicBezTo>
                    <a:pt x="42149" y="24487"/>
                    <a:pt x="42221" y="24535"/>
                    <a:pt x="42304" y="24594"/>
                  </a:cubicBezTo>
                  <a:cubicBezTo>
                    <a:pt x="42328" y="24630"/>
                    <a:pt x="42363" y="24642"/>
                    <a:pt x="42375" y="24654"/>
                  </a:cubicBezTo>
                  <a:cubicBezTo>
                    <a:pt x="42387" y="24654"/>
                    <a:pt x="42399" y="24665"/>
                    <a:pt x="42423" y="24689"/>
                  </a:cubicBezTo>
                  <a:lnTo>
                    <a:pt x="42482" y="24749"/>
                  </a:lnTo>
                  <a:lnTo>
                    <a:pt x="42542" y="24808"/>
                  </a:lnTo>
                  <a:lnTo>
                    <a:pt x="42602" y="24868"/>
                  </a:lnTo>
                  <a:cubicBezTo>
                    <a:pt x="42732" y="24987"/>
                    <a:pt x="42840" y="25118"/>
                    <a:pt x="42935" y="25261"/>
                  </a:cubicBezTo>
                  <a:cubicBezTo>
                    <a:pt x="42959" y="25297"/>
                    <a:pt x="42971" y="25308"/>
                    <a:pt x="42983" y="25344"/>
                  </a:cubicBezTo>
                  <a:cubicBezTo>
                    <a:pt x="43078" y="25463"/>
                    <a:pt x="43149" y="25594"/>
                    <a:pt x="43209" y="25725"/>
                  </a:cubicBezTo>
                  <a:cubicBezTo>
                    <a:pt x="43221" y="25761"/>
                    <a:pt x="43221" y="25785"/>
                    <a:pt x="43233" y="25797"/>
                  </a:cubicBezTo>
                  <a:cubicBezTo>
                    <a:pt x="43387" y="26094"/>
                    <a:pt x="43471" y="26428"/>
                    <a:pt x="43506" y="26725"/>
                  </a:cubicBezTo>
                  <a:cubicBezTo>
                    <a:pt x="43518" y="26797"/>
                    <a:pt x="43518" y="26868"/>
                    <a:pt x="43518" y="26951"/>
                  </a:cubicBezTo>
                  <a:lnTo>
                    <a:pt x="43435" y="57920"/>
                  </a:lnTo>
                  <a:lnTo>
                    <a:pt x="43435" y="58955"/>
                  </a:lnTo>
                  <a:lnTo>
                    <a:pt x="43435" y="59074"/>
                  </a:lnTo>
                  <a:cubicBezTo>
                    <a:pt x="43435" y="59158"/>
                    <a:pt x="43411" y="59229"/>
                    <a:pt x="43399" y="59301"/>
                  </a:cubicBezTo>
                  <a:cubicBezTo>
                    <a:pt x="43387" y="59336"/>
                    <a:pt x="43387" y="59360"/>
                    <a:pt x="43375" y="59396"/>
                  </a:cubicBezTo>
                  <a:cubicBezTo>
                    <a:pt x="43352" y="59420"/>
                    <a:pt x="43352" y="59455"/>
                    <a:pt x="43340" y="59479"/>
                  </a:cubicBezTo>
                  <a:cubicBezTo>
                    <a:pt x="43328" y="59527"/>
                    <a:pt x="43316" y="59551"/>
                    <a:pt x="43292" y="59586"/>
                  </a:cubicBezTo>
                  <a:cubicBezTo>
                    <a:pt x="43280" y="59610"/>
                    <a:pt x="43268" y="59646"/>
                    <a:pt x="43256" y="59658"/>
                  </a:cubicBezTo>
                  <a:cubicBezTo>
                    <a:pt x="43233" y="59670"/>
                    <a:pt x="43221" y="59706"/>
                    <a:pt x="43209" y="59717"/>
                  </a:cubicBezTo>
                  <a:lnTo>
                    <a:pt x="43197" y="59729"/>
                  </a:lnTo>
                  <a:cubicBezTo>
                    <a:pt x="43173" y="59765"/>
                    <a:pt x="43161" y="59777"/>
                    <a:pt x="43149" y="59789"/>
                  </a:cubicBezTo>
                  <a:cubicBezTo>
                    <a:pt x="43137" y="59825"/>
                    <a:pt x="43102" y="59836"/>
                    <a:pt x="43090" y="59848"/>
                  </a:cubicBezTo>
                  <a:cubicBezTo>
                    <a:pt x="43084" y="59859"/>
                    <a:pt x="43077" y="59867"/>
                    <a:pt x="43068" y="59874"/>
                  </a:cubicBezTo>
                  <a:lnTo>
                    <a:pt x="43068" y="59874"/>
                  </a:lnTo>
                  <a:lnTo>
                    <a:pt x="43971" y="59348"/>
                  </a:lnTo>
                  <a:cubicBezTo>
                    <a:pt x="44221" y="59194"/>
                    <a:pt x="44387" y="58884"/>
                    <a:pt x="44387" y="58420"/>
                  </a:cubicBezTo>
                  <a:lnTo>
                    <a:pt x="44471" y="26416"/>
                  </a:lnTo>
                  <a:cubicBezTo>
                    <a:pt x="44471" y="25499"/>
                    <a:pt x="43828" y="24392"/>
                    <a:pt x="43042" y="23915"/>
                  </a:cubicBezTo>
                  <a:lnTo>
                    <a:pt x="1977" y="198"/>
                  </a:lnTo>
                  <a:cubicBezTo>
                    <a:pt x="1754" y="63"/>
                    <a:pt x="1542" y="0"/>
                    <a:pt x="1350" y="0"/>
                  </a:cubicBezTo>
                  <a:close/>
                  <a:moveTo>
                    <a:pt x="43068" y="59874"/>
                  </a:moveTo>
                  <a:lnTo>
                    <a:pt x="43030" y="59896"/>
                  </a:lnTo>
                  <a:cubicBezTo>
                    <a:pt x="43043" y="59889"/>
                    <a:pt x="43057" y="59883"/>
                    <a:pt x="43068" y="5987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864" name="Google Shape;2864;p34"/>
            <p:cNvSpPr/>
            <p:nvPr/>
          </p:nvSpPr>
          <p:spPr>
            <a:xfrm>
              <a:off x="3616500" y="2265000"/>
              <a:ext cx="1111775" cy="1498700"/>
            </a:xfrm>
            <a:custGeom>
              <a:avLst/>
              <a:gdLst/>
              <a:ahLst/>
              <a:cxnLst/>
              <a:rect l="l" t="t" r="r" b="b"/>
              <a:pathLst>
                <a:path w="44471" h="59948" fill="none" extrusionOk="0">
                  <a:moveTo>
                    <a:pt x="44471" y="26468"/>
                  </a:moveTo>
                  <a:lnTo>
                    <a:pt x="44387" y="58472"/>
                  </a:lnTo>
                  <a:cubicBezTo>
                    <a:pt x="44387" y="58936"/>
                    <a:pt x="44221" y="59246"/>
                    <a:pt x="43971" y="59400"/>
                  </a:cubicBezTo>
                  <a:lnTo>
                    <a:pt x="43030" y="59948"/>
                  </a:lnTo>
                  <a:cubicBezTo>
                    <a:pt x="43054" y="59936"/>
                    <a:pt x="43078" y="59924"/>
                    <a:pt x="43090" y="59900"/>
                  </a:cubicBezTo>
                  <a:cubicBezTo>
                    <a:pt x="43102" y="59888"/>
                    <a:pt x="43137" y="59877"/>
                    <a:pt x="43149" y="59841"/>
                  </a:cubicBezTo>
                  <a:cubicBezTo>
                    <a:pt x="43161" y="59829"/>
                    <a:pt x="43173" y="59817"/>
                    <a:pt x="43197" y="59781"/>
                  </a:cubicBezTo>
                  <a:lnTo>
                    <a:pt x="43209" y="59769"/>
                  </a:lnTo>
                  <a:cubicBezTo>
                    <a:pt x="43221" y="59758"/>
                    <a:pt x="43233" y="59722"/>
                    <a:pt x="43256" y="59710"/>
                  </a:cubicBezTo>
                  <a:lnTo>
                    <a:pt x="43256" y="59710"/>
                  </a:lnTo>
                  <a:cubicBezTo>
                    <a:pt x="43268" y="59698"/>
                    <a:pt x="43280" y="59662"/>
                    <a:pt x="43292" y="59638"/>
                  </a:cubicBezTo>
                  <a:cubicBezTo>
                    <a:pt x="43316" y="59603"/>
                    <a:pt x="43328" y="59579"/>
                    <a:pt x="43340" y="59531"/>
                  </a:cubicBezTo>
                  <a:cubicBezTo>
                    <a:pt x="43352" y="59507"/>
                    <a:pt x="43352" y="59472"/>
                    <a:pt x="43375" y="59448"/>
                  </a:cubicBezTo>
                  <a:cubicBezTo>
                    <a:pt x="43387" y="59412"/>
                    <a:pt x="43387" y="59388"/>
                    <a:pt x="43399" y="59353"/>
                  </a:cubicBezTo>
                  <a:cubicBezTo>
                    <a:pt x="43411" y="59281"/>
                    <a:pt x="43435" y="59210"/>
                    <a:pt x="43435" y="59126"/>
                  </a:cubicBezTo>
                  <a:lnTo>
                    <a:pt x="43435" y="59007"/>
                  </a:lnTo>
                  <a:lnTo>
                    <a:pt x="43435" y="57972"/>
                  </a:lnTo>
                  <a:lnTo>
                    <a:pt x="43518" y="27003"/>
                  </a:lnTo>
                  <a:cubicBezTo>
                    <a:pt x="43518" y="26920"/>
                    <a:pt x="43518" y="26849"/>
                    <a:pt x="43506" y="26777"/>
                  </a:cubicBezTo>
                  <a:cubicBezTo>
                    <a:pt x="43471" y="26480"/>
                    <a:pt x="43387" y="26146"/>
                    <a:pt x="43233" y="25849"/>
                  </a:cubicBezTo>
                  <a:cubicBezTo>
                    <a:pt x="43221" y="25837"/>
                    <a:pt x="43221" y="25813"/>
                    <a:pt x="43209" y="25777"/>
                  </a:cubicBezTo>
                  <a:cubicBezTo>
                    <a:pt x="43149" y="25646"/>
                    <a:pt x="43078" y="25515"/>
                    <a:pt x="42983" y="25396"/>
                  </a:cubicBezTo>
                  <a:cubicBezTo>
                    <a:pt x="42971" y="25360"/>
                    <a:pt x="42959" y="25349"/>
                    <a:pt x="42935" y="25313"/>
                  </a:cubicBezTo>
                  <a:cubicBezTo>
                    <a:pt x="42840" y="25170"/>
                    <a:pt x="42732" y="25039"/>
                    <a:pt x="42602" y="24920"/>
                  </a:cubicBezTo>
                  <a:lnTo>
                    <a:pt x="42542" y="24860"/>
                  </a:lnTo>
                  <a:lnTo>
                    <a:pt x="42482" y="24801"/>
                  </a:lnTo>
                  <a:lnTo>
                    <a:pt x="42423" y="24741"/>
                  </a:lnTo>
                  <a:cubicBezTo>
                    <a:pt x="42399" y="24717"/>
                    <a:pt x="42387" y="24706"/>
                    <a:pt x="42375" y="24706"/>
                  </a:cubicBezTo>
                  <a:cubicBezTo>
                    <a:pt x="42363" y="24694"/>
                    <a:pt x="42328" y="24682"/>
                    <a:pt x="42304" y="24646"/>
                  </a:cubicBezTo>
                  <a:cubicBezTo>
                    <a:pt x="42221" y="24587"/>
                    <a:pt x="42149" y="24539"/>
                    <a:pt x="42078" y="24503"/>
                  </a:cubicBezTo>
                  <a:lnTo>
                    <a:pt x="1013" y="822"/>
                  </a:lnTo>
                  <a:cubicBezTo>
                    <a:pt x="930" y="762"/>
                    <a:pt x="834" y="726"/>
                    <a:pt x="751" y="691"/>
                  </a:cubicBezTo>
                  <a:lnTo>
                    <a:pt x="608" y="643"/>
                  </a:lnTo>
                  <a:cubicBezTo>
                    <a:pt x="537" y="631"/>
                    <a:pt x="465" y="607"/>
                    <a:pt x="394" y="607"/>
                  </a:cubicBezTo>
                  <a:lnTo>
                    <a:pt x="299" y="607"/>
                  </a:lnTo>
                  <a:lnTo>
                    <a:pt x="299" y="607"/>
                  </a:lnTo>
                  <a:cubicBezTo>
                    <a:pt x="275" y="607"/>
                    <a:pt x="239" y="607"/>
                    <a:pt x="215" y="631"/>
                  </a:cubicBezTo>
                  <a:cubicBezTo>
                    <a:pt x="180" y="631"/>
                    <a:pt x="156" y="643"/>
                    <a:pt x="132" y="643"/>
                  </a:cubicBezTo>
                  <a:cubicBezTo>
                    <a:pt x="108" y="655"/>
                    <a:pt x="96" y="655"/>
                    <a:pt x="60" y="667"/>
                  </a:cubicBezTo>
                  <a:cubicBezTo>
                    <a:pt x="49" y="691"/>
                    <a:pt x="13" y="691"/>
                    <a:pt x="1" y="703"/>
                  </a:cubicBezTo>
                  <a:lnTo>
                    <a:pt x="953" y="155"/>
                  </a:lnTo>
                  <a:cubicBezTo>
                    <a:pt x="1227" y="0"/>
                    <a:pt x="1584" y="12"/>
                    <a:pt x="1977" y="250"/>
                  </a:cubicBezTo>
                  <a:lnTo>
                    <a:pt x="43042" y="23967"/>
                  </a:lnTo>
                  <a:cubicBezTo>
                    <a:pt x="43828" y="24444"/>
                    <a:pt x="44471" y="25551"/>
                    <a:pt x="44471" y="26468"/>
                  </a:cubicBezTo>
                  <a:close/>
                </a:path>
              </a:pathLst>
            </a:custGeom>
            <a:noFill/>
            <a:ln w="2675" cap="rnd" cmpd="sng">
              <a:solidFill>
                <a:srgbClr val="3435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865" name="Google Shape;2865;p34"/>
            <p:cNvSpPr/>
            <p:nvPr/>
          </p:nvSpPr>
          <p:spPr>
            <a:xfrm>
              <a:off x="3603425" y="2281075"/>
              <a:ext cx="1101050" cy="1485750"/>
            </a:xfrm>
            <a:custGeom>
              <a:avLst/>
              <a:gdLst/>
              <a:ahLst/>
              <a:cxnLst/>
              <a:rect l="l" t="t" r="r" b="b"/>
              <a:pathLst>
                <a:path w="44042" h="59430" extrusionOk="0">
                  <a:moveTo>
                    <a:pt x="810" y="0"/>
                  </a:moveTo>
                  <a:cubicBezTo>
                    <a:pt x="774" y="0"/>
                    <a:pt x="750" y="12"/>
                    <a:pt x="714" y="12"/>
                  </a:cubicBezTo>
                  <a:cubicBezTo>
                    <a:pt x="703" y="12"/>
                    <a:pt x="679" y="12"/>
                    <a:pt x="643" y="24"/>
                  </a:cubicBezTo>
                  <a:cubicBezTo>
                    <a:pt x="619" y="36"/>
                    <a:pt x="595" y="36"/>
                    <a:pt x="572" y="60"/>
                  </a:cubicBezTo>
                  <a:cubicBezTo>
                    <a:pt x="274" y="191"/>
                    <a:pt x="95" y="512"/>
                    <a:pt x="95" y="1012"/>
                  </a:cubicBezTo>
                  <a:lnTo>
                    <a:pt x="0" y="33028"/>
                  </a:lnTo>
                  <a:cubicBezTo>
                    <a:pt x="0" y="33933"/>
                    <a:pt x="655" y="35052"/>
                    <a:pt x="1453" y="35504"/>
                  </a:cubicBezTo>
                  <a:lnTo>
                    <a:pt x="42505" y="59234"/>
                  </a:lnTo>
                  <a:cubicBezTo>
                    <a:pt x="42738" y="59367"/>
                    <a:pt x="42953" y="59429"/>
                    <a:pt x="43144" y="59429"/>
                  </a:cubicBezTo>
                  <a:cubicBezTo>
                    <a:pt x="43296" y="59429"/>
                    <a:pt x="43432" y="59390"/>
                    <a:pt x="43553" y="59317"/>
                  </a:cubicBezTo>
                  <a:cubicBezTo>
                    <a:pt x="43565" y="59305"/>
                    <a:pt x="43601" y="59293"/>
                    <a:pt x="43613" y="59281"/>
                  </a:cubicBezTo>
                  <a:lnTo>
                    <a:pt x="43672" y="59222"/>
                  </a:lnTo>
                  <a:cubicBezTo>
                    <a:pt x="43684" y="59186"/>
                    <a:pt x="43696" y="59174"/>
                    <a:pt x="43720" y="59162"/>
                  </a:cubicBezTo>
                  <a:lnTo>
                    <a:pt x="43732" y="59138"/>
                  </a:lnTo>
                  <a:cubicBezTo>
                    <a:pt x="43744" y="59126"/>
                    <a:pt x="43756" y="59103"/>
                    <a:pt x="43779" y="59079"/>
                  </a:cubicBezTo>
                  <a:cubicBezTo>
                    <a:pt x="43791" y="59055"/>
                    <a:pt x="43803" y="59043"/>
                    <a:pt x="43815" y="59007"/>
                  </a:cubicBezTo>
                  <a:cubicBezTo>
                    <a:pt x="43839" y="58984"/>
                    <a:pt x="43851" y="58936"/>
                    <a:pt x="43863" y="58900"/>
                  </a:cubicBezTo>
                  <a:cubicBezTo>
                    <a:pt x="43875" y="58876"/>
                    <a:pt x="43875" y="58841"/>
                    <a:pt x="43898" y="58817"/>
                  </a:cubicBezTo>
                  <a:cubicBezTo>
                    <a:pt x="43910" y="58781"/>
                    <a:pt x="43922" y="58757"/>
                    <a:pt x="43922" y="58722"/>
                  </a:cubicBezTo>
                  <a:cubicBezTo>
                    <a:pt x="43934" y="58662"/>
                    <a:pt x="43958" y="58591"/>
                    <a:pt x="43958" y="58507"/>
                  </a:cubicBezTo>
                  <a:lnTo>
                    <a:pt x="43958" y="58388"/>
                  </a:lnTo>
                  <a:lnTo>
                    <a:pt x="43958" y="57340"/>
                  </a:lnTo>
                  <a:lnTo>
                    <a:pt x="44041" y="26372"/>
                  </a:lnTo>
                  <a:cubicBezTo>
                    <a:pt x="44041" y="26301"/>
                    <a:pt x="44041" y="26230"/>
                    <a:pt x="44029" y="26158"/>
                  </a:cubicBezTo>
                  <a:cubicBezTo>
                    <a:pt x="43994" y="25860"/>
                    <a:pt x="43898" y="25539"/>
                    <a:pt x="43756" y="25241"/>
                  </a:cubicBezTo>
                  <a:cubicBezTo>
                    <a:pt x="43756" y="25206"/>
                    <a:pt x="43744" y="25182"/>
                    <a:pt x="43732" y="25170"/>
                  </a:cubicBezTo>
                  <a:cubicBezTo>
                    <a:pt x="43672" y="25027"/>
                    <a:pt x="43601" y="24896"/>
                    <a:pt x="43506" y="24777"/>
                  </a:cubicBezTo>
                  <a:cubicBezTo>
                    <a:pt x="43494" y="24741"/>
                    <a:pt x="43482" y="24729"/>
                    <a:pt x="43458" y="24706"/>
                  </a:cubicBezTo>
                  <a:cubicBezTo>
                    <a:pt x="43363" y="24551"/>
                    <a:pt x="43244" y="24420"/>
                    <a:pt x="43125" y="24301"/>
                  </a:cubicBezTo>
                  <a:lnTo>
                    <a:pt x="43065" y="24241"/>
                  </a:lnTo>
                  <a:lnTo>
                    <a:pt x="43005" y="24182"/>
                  </a:lnTo>
                  <a:cubicBezTo>
                    <a:pt x="42982" y="24158"/>
                    <a:pt x="42958" y="24134"/>
                    <a:pt x="42946" y="24122"/>
                  </a:cubicBezTo>
                  <a:cubicBezTo>
                    <a:pt x="42922" y="24122"/>
                    <a:pt x="42910" y="24110"/>
                    <a:pt x="42898" y="24098"/>
                  </a:cubicBezTo>
                  <a:cubicBezTo>
                    <a:pt x="42863" y="24063"/>
                    <a:pt x="42851" y="24051"/>
                    <a:pt x="42827" y="24039"/>
                  </a:cubicBezTo>
                  <a:cubicBezTo>
                    <a:pt x="42744" y="23979"/>
                    <a:pt x="42672" y="23932"/>
                    <a:pt x="42601" y="23884"/>
                  </a:cubicBezTo>
                  <a:lnTo>
                    <a:pt x="1536" y="203"/>
                  </a:lnTo>
                  <a:cubicBezTo>
                    <a:pt x="1429" y="143"/>
                    <a:pt x="1345" y="95"/>
                    <a:pt x="1250" y="72"/>
                  </a:cubicBezTo>
                  <a:lnTo>
                    <a:pt x="1119" y="24"/>
                  </a:lnTo>
                  <a:cubicBezTo>
                    <a:pt x="1048" y="12"/>
                    <a:pt x="976" y="0"/>
                    <a:pt x="89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866" name="Google Shape;2866;p34"/>
            <p:cNvSpPr/>
            <p:nvPr/>
          </p:nvSpPr>
          <p:spPr>
            <a:xfrm>
              <a:off x="3603425" y="2281075"/>
              <a:ext cx="1101050" cy="1487100"/>
            </a:xfrm>
            <a:custGeom>
              <a:avLst/>
              <a:gdLst/>
              <a:ahLst/>
              <a:cxnLst/>
              <a:rect l="l" t="t" r="r" b="b"/>
              <a:pathLst>
                <a:path w="44042" h="59484" fill="none" extrusionOk="0">
                  <a:moveTo>
                    <a:pt x="44041" y="26372"/>
                  </a:moveTo>
                  <a:lnTo>
                    <a:pt x="43958" y="57340"/>
                  </a:lnTo>
                  <a:lnTo>
                    <a:pt x="43958" y="58388"/>
                  </a:lnTo>
                  <a:lnTo>
                    <a:pt x="43958" y="58507"/>
                  </a:lnTo>
                  <a:cubicBezTo>
                    <a:pt x="43958" y="58591"/>
                    <a:pt x="43934" y="58662"/>
                    <a:pt x="43922" y="58722"/>
                  </a:cubicBezTo>
                  <a:cubicBezTo>
                    <a:pt x="43922" y="58757"/>
                    <a:pt x="43910" y="58781"/>
                    <a:pt x="43898" y="58817"/>
                  </a:cubicBezTo>
                  <a:cubicBezTo>
                    <a:pt x="43875" y="58841"/>
                    <a:pt x="43875" y="58876"/>
                    <a:pt x="43863" y="58900"/>
                  </a:cubicBezTo>
                  <a:cubicBezTo>
                    <a:pt x="43851" y="58936"/>
                    <a:pt x="43839" y="58984"/>
                    <a:pt x="43815" y="59007"/>
                  </a:cubicBezTo>
                  <a:cubicBezTo>
                    <a:pt x="43803" y="59043"/>
                    <a:pt x="43791" y="59055"/>
                    <a:pt x="43779" y="59079"/>
                  </a:cubicBezTo>
                  <a:lnTo>
                    <a:pt x="43779" y="59079"/>
                  </a:lnTo>
                  <a:cubicBezTo>
                    <a:pt x="43756" y="59103"/>
                    <a:pt x="43744" y="59126"/>
                    <a:pt x="43732" y="59138"/>
                  </a:cubicBezTo>
                  <a:lnTo>
                    <a:pt x="43720" y="59162"/>
                  </a:lnTo>
                  <a:cubicBezTo>
                    <a:pt x="43696" y="59174"/>
                    <a:pt x="43684" y="59186"/>
                    <a:pt x="43672" y="59222"/>
                  </a:cubicBezTo>
                  <a:lnTo>
                    <a:pt x="43613" y="59281"/>
                  </a:lnTo>
                  <a:cubicBezTo>
                    <a:pt x="43601" y="59293"/>
                    <a:pt x="43565" y="59305"/>
                    <a:pt x="43553" y="59317"/>
                  </a:cubicBezTo>
                  <a:cubicBezTo>
                    <a:pt x="43279" y="59484"/>
                    <a:pt x="42922" y="59472"/>
                    <a:pt x="42505" y="59234"/>
                  </a:cubicBezTo>
                  <a:lnTo>
                    <a:pt x="1453" y="35504"/>
                  </a:lnTo>
                  <a:cubicBezTo>
                    <a:pt x="655" y="35052"/>
                    <a:pt x="0" y="33933"/>
                    <a:pt x="0" y="33028"/>
                  </a:cubicBezTo>
                  <a:lnTo>
                    <a:pt x="95" y="1012"/>
                  </a:lnTo>
                  <a:cubicBezTo>
                    <a:pt x="95" y="512"/>
                    <a:pt x="274" y="191"/>
                    <a:pt x="572" y="60"/>
                  </a:cubicBezTo>
                  <a:cubicBezTo>
                    <a:pt x="595" y="36"/>
                    <a:pt x="619" y="36"/>
                    <a:pt x="643" y="24"/>
                  </a:cubicBezTo>
                  <a:cubicBezTo>
                    <a:pt x="679" y="12"/>
                    <a:pt x="703" y="12"/>
                    <a:pt x="714" y="12"/>
                  </a:cubicBezTo>
                  <a:cubicBezTo>
                    <a:pt x="750" y="12"/>
                    <a:pt x="774" y="0"/>
                    <a:pt x="810" y="0"/>
                  </a:cubicBezTo>
                  <a:lnTo>
                    <a:pt x="810" y="0"/>
                  </a:lnTo>
                  <a:lnTo>
                    <a:pt x="893" y="0"/>
                  </a:lnTo>
                  <a:cubicBezTo>
                    <a:pt x="976" y="0"/>
                    <a:pt x="1048" y="12"/>
                    <a:pt x="1119" y="24"/>
                  </a:cubicBezTo>
                  <a:lnTo>
                    <a:pt x="1250" y="72"/>
                  </a:lnTo>
                  <a:cubicBezTo>
                    <a:pt x="1345" y="95"/>
                    <a:pt x="1429" y="143"/>
                    <a:pt x="1536" y="203"/>
                  </a:cubicBezTo>
                  <a:lnTo>
                    <a:pt x="42601" y="23884"/>
                  </a:lnTo>
                  <a:cubicBezTo>
                    <a:pt x="42672" y="23932"/>
                    <a:pt x="42744" y="23979"/>
                    <a:pt x="42827" y="24039"/>
                  </a:cubicBezTo>
                  <a:cubicBezTo>
                    <a:pt x="42851" y="24051"/>
                    <a:pt x="42863" y="24063"/>
                    <a:pt x="42898" y="24098"/>
                  </a:cubicBezTo>
                  <a:cubicBezTo>
                    <a:pt x="42910" y="24110"/>
                    <a:pt x="42922" y="24122"/>
                    <a:pt x="42946" y="24122"/>
                  </a:cubicBezTo>
                  <a:cubicBezTo>
                    <a:pt x="42958" y="24134"/>
                    <a:pt x="42982" y="24158"/>
                    <a:pt x="43005" y="24182"/>
                  </a:cubicBezTo>
                  <a:lnTo>
                    <a:pt x="43065" y="24241"/>
                  </a:lnTo>
                  <a:lnTo>
                    <a:pt x="43125" y="24301"/>
                  </a:lnTo>
                  <a:cubicBezTo>
                    <a:pt x="43244" y="24420"/>
                    <a:pt x="43363" y="24551"/>
                    <a:pt x="43458" y="24706"/>
                  </a:cubicBezTo>
                  <a:cubicBezTo>
                    <a:pt x="43482" y="24729"/>
                    <a:pt x="43494" y="24741"/>
                    <a:pt x="43506" y="24777"/>
                  </a:cubicBezTo>
                  <a:cubicBezTo>
                    <a:pt x="43601" y="24896"/>
                    <a:pt x="43672" y="25027"/>
                    <a:pt x="43732" y="25170"/>
                  </a:cubicBezTo>
                  <a:cubicBezTo>
                    <a:pt x="43744" y="25182"/>
                    <a:pt x="43756" y="25206"/>
                    <a:pt x="43756" y="25241"/>
                  </a:cubicBezTo>
                  <a:cubicBezTo>
                    <a:pt x="43898" y="25539"/>
                    <a:pt x="43994" y="25860"/>
                    <a:pt x="44029" y="26158"/>
                  </a:cubicBezTo>
                  <a:cubicBezTo>
                    <a:pt x="44041" y="26230"/>
                    <a:pt x="44041" y="26301"/>
                    <a:pt x="44041" y="26372"/>
                  </a:cubicBezTo>
                  <a:close/>
                </a:path>
              </a:pathLst>
            </a:custGeom>
            <a:noFill/>
            <a:ln w="2675" cap="rnd" cmpd="sng">
              <a:solidFill>
                <a:srgbClr val="3435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867" name="Google Shape;2867;p34"/>
            <p:cNvSpPr/>
            <p:nvPr/>
          </p:nvSpPr>
          <p:spPr>
            <a:xfrm>
              <a:off x="3618000" y="2336625"/>
              <a:ext cx="1069500" cy="1397175"/>
            </a:xfrm>
            <a:custGeom>
              <a:avLst/>
              <a:gdLst/>
              <a:ahLst/>
              <a:cxnLst/>
              <a:rect l="l" t="t" r="r" b="b"/>
              <a:pathLst>
                <a:path w="42780" h="55887" extrusionOk="0">
                  <a:moveTo>
                    <a:pt x="876" y="1"/>
                  </a:moveTo>
                  <a:cubicBezTo>
                    <a:pt x="415" y="1"/>
                    <a:pt x="96" y="357"/>
                    <a:pt x="96" y="981"/>
                  </a:cubicBezTo>
                  <a:lnTo>
                    <a:pt x="24" y="21400"/>
                  </a:lnTo>
                  <a:lnTo>
                    <a:pt x="0" y="30246"/>
                  </a:lnTo>
                  <a:cubicBezTo>
                    <a:pt x="0" y="31139"/>
                    <a:pt x="655" y="32235"/>
                    <a:pt x="1441" y="32687"/>
                  </a:cubicBezTo>
                  <a:lnTo>
                    <a:pt x="11966" y="38759"/>
                  </a:lnTo>
                  <a:lnTo>
                    <a:pt x="41256" y="55690"/>
                  </a:lnTo>
                  <a:cubicBezTo>
                    <a:pt x="41488" y="55824"/>
                    <a:pt x="41709" y="55887"/>
                    <a:pt x="41904" y="55887"/>
                  </a:cubicBezTo>
                  <a:cubicBezTo>
                    <a:pt x="42371" y="55887"/>
                    <a:pt x="42696" y="55528"/>
                    <a:pt x="42696" y="54916"/>
                  </a:cubicBezTo>
                  <a:lnTo>
                    <a:pt x="42756" y="33140"/>
                  </a:lnTo>
                  <a:lnTo>
                    <a:pt x="42780" y="25627"/>
                  </a:lnTo>
                  <a:cubicBezTo>
                    <a:pt x="42780" y="24734"/>
                    <a:pt x="42137" y="23627"/>
                    <a:pt x="41327" y="23174"/>
                  </a:cubicBezTo>
                  <a:lnTo>
                    <a:pt x="33267" y="18519"/>
                  </a:lnTo>
                  <a:lnTo>
                    <a:pt x="1536" y="207"/>
                  </a:lnTo>
                  <a:cubicBezTo>
                    <a:pt x="1299" y="67"/>
                    <a:pt x="1074" y="1"/>
                    <a:pt x="87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868" name="Google Shape;2868;p34"/>
            <p:cNvSpPr/>
            <p:nvPr/>
          </p:nvSpPr>
          <p:spPr>
            <a:xfrm>
              <a:off x="3618000" y="2330175"/>
              <a:ext cx="1069500" cy="1410025"/>
            </a:xfrm>
            <a:custGeom>
              <a:avLst/>
              <a:gdLst/>
              <a:ahLst/>
              <a:cxnLst/>
              <a:rect l="l" t="t" r="r" b="b"/>
              <a:pathLst>
                <a:path w="42780" h="56401" fill="none" extrusionOk="0">
                  <a:moveTo>
                    <a:pt x="42780" y="25885"/>
                  </a:moveTo>
                  <a:lnTo>
                    <a:pt x="42756" y="33398"/>
                  </a:lnTo>
                  <a:lnTo>
                    <a:pt x="42696" y="55174"/>
                  </a:lnTo>
                  <a:cubicBezTo>
                    <a:pt x="42696" y="56043"/>
                    <a:pt x="42041" y="56400"/>
                    <a:pt x="41256" y="55948"/>
                  </a:cubicBezTo>
                  <a:lnTo>
                    <a:pt x="11966" y="39017"/>
                  </a:lnTo>
                  <a:lnTo>
                    <a:pt x="1441" y="32945"/>
                  </a:lnTo>
                  <a:cubicBezTo>
                    <a:pt x="655" y="32493"/>
                    <a:pt x="0" y="31397"/>
                    <a:pt x="0" y="30504"/>
                  </a:cubicBezTo>
                  <a:lnTo>
                    <a:pt x="24" y="21658"/>
                  </a:lnTo>
                  <a:lnTo>
                    <a:pt x="24" y="21658"/>
                  </a:lnTo>
                  <a:lnTo>
                    <a:pt x="96" y="1239"/>
                  </a:lnTo>
                  <a:cubicBezTo>
                    <a:pt x="96" y="346"/>
                    <a:pt x="751" y="1"/>
                    <a:pt x="1536" y="465"/>
                  </a:cubicBezTo>
                  <a:lnTo>
                    <a:pt x="33267" y="18777"/>
                  </a:lnTo>
                  <a:lnTo>
                    <a:pt x="41327" y="23432"/>
                  </a:lnTo>
                  <a:cubicBezTo>
                    <a:pt x="42137" y="23885"/>
                    <a:pt x="42780" y="24992"/>
                    <a:pt x="42780" y="25885"/>
                  </a:cubicBezTo>
                  <a:close/>
                </a:path>
              </a:pathLst>
            </a:custGeom>
            <a:noFill/>
            <a:ln w="2675" cap="rnd" cmpd="sng">
              <a:solidFill>
                <a:srgbClr val="3435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869" name="Google Shape;2869;p34"/>
            <p:cNvSpPr/>
            <p:nvPr/>
          </p:nvSpPr>
          <p:spPr>
            <a:xfrm>
              <a:off x="3991550" y="2506275"/>
              <a:ext cx="13425" cy="17225"/>
            </a:xfrm>
            <a:custGeom>
              <a:avLst/>
              <a:gdLst/>
              <a:ahLst/>
              <a:cxnLst/>
              <a:rect l="l" t="t" r="r" b="b"/>
              <a:pathLst>
                <a:path w="537" h="689" extrusionOk="0">
                  <a:moveTo>
                    <a:pt x="153" y="1"/>
                  </a:moveTo>
                  <a:cubicBezTo>
                    <a:pt x="62" y="1"/>
                    <a:pt x="1" y="80"/>
                    <a:pt x="1" y="208"/>
                  </a:cubicBezTo>
                  <a:cubicBezTo>
                    <a:pt x="1" y="362"/>
                    <a:pt x="120" y="565"/>
                    <a:pt x="275" y="648"/>
                  </a:cubicBezTo>
                  <a:cubicBezTo>
                    <a:pt x="316" y="676"/>
                    <a:pt x="356" y="688"/>
                    <a:pt x="391" y="688"/>
                  </a:cubicBezTo>
                  <a:cubicBezTo>
                    <a:pt x="477" y="688"/>
                    <a:pt x="537" y="615"/>
                    <a:pt x="537" y="505"/>
                  </a:cubicBezTo>
                  <a:cubicBezTo>
                    <a:pt x="537" y="327"/>
                    <a:pt x="418" y="124"/>
                    <a:pt x="275" y="41"/>
                  </a:cubicBezTo>
                  <a:cubicBezTo>
                    <a:pt x="230" y="14"/>
                    <a:pt x="189" y="1"/>
                    <a:pt x="15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870" name="Google Shape;2870;p34"/>
            <p:cNvSpPr/>
            <p:nvPr/>
          </p:nvSpPr>
          <p:spPr>
            <a:xfrm>
              <a:off x="3991550" y="2504900"/>
              <a:ext cx="13425" cy="19975"/>
            </a:xfrm>
            <a:custGeom>
              <a:avLst/>
              <a:gdLst/>
              <a:ahLst/>
              <a:cxnLst/>
              <a:rect l="l" t="t" r="r" b="b"/>
              <a:pathLst>
                <a:path w="537" h="799" fill="none" extrusionOk="0">
                  <a:moveTo>
                    <a:pt x="275" y="96"/>
                  </a:moveTo>
                  <a:cubicBezTo>
                    <a:pt x="418" y="179"/>
                    <a:pt x="537" y="382"/>
                    <a:pt x="537" y="560"/>
                  </a:cubicBezTo>
                  <a:cubicBezTo>
                    <a:pt x="537" y="715"/>
                    <a:pt x="418" y="798"/>
                    <a:pt x="275" y="703"/>
                  </a:cubicBezTo>
                  <a:cubicBezTo>
                    <a:pt x="120" y="620"/>
                    <a:pt x="1" y="417"/>
                    <a:pt x="1" y="263"/>
                  </a:cubicBezTo>
                  <a:cubicBezTo>
                    <a:pt x="1" y="84"/>
                    <a:pt x="120" y="1"/>
                    <a:pt x="275" y="96"/>
                  </a:cubicBezTo>
                  <a:close/>
                </a:path>
              </a:pathLst>
            </a:custGeom>
            <a:noFill/>
            <a:ln w="2675" cap="rnd" cmpd="sng">
              <a:solidFill>
                <a:srgbClr val="3435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871" name="Google Shape;2871;p34"/>
            <p:cNvSpPr/>
            <p:nvPr/>
          </p:nvSpPr>
          <p:spPr>
            <a:xfrm>
              <a:off x="4421675" y="3882750"/>
              <a:ext cx="123250" cy="95575"/>
            </a:xfrm>
            <a:custGeom>
              <a:avLst/>
              <a:gdLst/>
              <a:ahLst/>
              <a:cxnLst/>
              <a:rect l="l" t="t" r="r" b="b"/>
              <a:pathLst>
                <a:path w="4930" h="3823" extrusionOk="0">
                  <a:moveTo>
                    <a:pt x="4918" y="0"/>
                  </a:moveTo>
                  <a:lnTo>
                    <a:pt x="0" y="2846"/>
                  </a:lnTo>
                  <a:lnTo>
                    <a:pt x="0" y="3822"/>
                  </a:lnTo>
                  <a:lnTo>
                    <a:pt x="4930" y="989"/>
                  </a:lnTo>
                  <a:lnTo>
                    <a:pt x="491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872" name="Google Shape;2872;p34"/>
            <p:cNvSpPr/>
            <p:nvPr/>
          </p:nvSpPr>
          <p:spPr>
            <a:xfrm>
              <a:off x="4421675" y="3882750"/>
              <a:ext cx="123250" cy="95575"/>
            </a:xfrm>
            <a:custGeom>
              <a:avLst/>
              <a:gdLst/>
              <a:ahLst/>
              <a:cxnLst/>
              <a:rect l="l" t="t" r="r" b="b"/>
              <a:pathLst>
                <a:path w="4930" h="3823" fill="none" extrusionOk="0">
                  <a:moveTo>
                    <a:pt x="4918" y="0"/>
                  </a:moveTo>
                  <a:lnTo>
                    <a:pt x="4930" y="989"/>
                  </a:lnTo>
                  <a:lnTo>
                    <a:pt x="0" y="3822"/>
                  </a:lnTo>
                  <a:lnTo>
                    <a:pt x="0" y="2846"/>
                  </a:lnTo>
                  <a:close/>
                </a:path>
              </a:pathLst>
            </a:custGeom>
            <a:noFill/>
            <a:ln w="2675" cap="rnd" cmpd="sng">
              <a:solidFill>
                <a:srgbClr val="3435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873" name="Google Shape;2873;p34"/>
            <p:cNvSpPr/>
            <p:nvPr/>
          </p:nvSpPr>
          <p:spPr>
            <a:xfrm>
              <a:off x="4387450" y="3911025"/>
              <a:ext cx="123250" cy="95575"/>
            </a:xfrm>
            <a:custGeom>
              <a:avLst/>
              <a:gdLst/>
              <a:ahLst/>
              <a:cxnLst/>
              <a:rect l="l" t="t" r="r" b="b"/>
              <a:pathLst>
                <a:path w="4930" h="3823" extrusionOk="0">
                  <a:moveTo>
                    <a:pt x="4929" y="1"/>
                  </a:moveTo>
                  <a:lnTo>
                    <a:pt x="0" y="2846"/>
                  </a:lnTo>
                  <a:lnTo>
                    <a:pt x="12" y="3822"/>
                  </a:lnTo>
                  <a:lnTo>
                    <a:pt x="4929" y="989"/>
                  </a:lnTo>
                  <a:lnTo>
                    <a:pt x="4929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874" name="Google Shape;2874;p34"/>
            <p:cNvSpPr/>
            <p:nvPr/>
          </p:nvSpPr>
          <p:spPr>
            <a:xfrm>
              <a:off x="3696875" y="2316825"/>
              <a:ext cx="1069800" cy="1396975"/>
            </a:xfrm>
            <a:custGeom>
              <a:avLst/>
              <a:gdLst/>
              <a:ahLst/>
              <a:cxnLst/>
              <a:rect l="l" t="t" r="r" b="b"/>
              <a:pathLst>
                <a:path w="42792" h="55879" extrusionOk="0">
                  <a:moveTo>
                    <a:pt x="872" y="0"/>
                  </a:moveTo>
                  <a:cubicBezTo>
                    <a:pt x="410" y="0"/>
                    <a:pt x="96" y="351"/>
                    <a:pt x="96" y="975"/>
                  </a:cubicBezTo>
                  <a:lnTo>
                    <a:pt x="36" y="21394"/>
                  </a:lnTo>
                  <a:lnTo>
                    <a:pt x="1" y="30253"/>
                  </a:lnTo>
                  <a:cubicBezTo>
                    <a:pt x="1" y="31146"/>
                    <a:pt x="655" y="32229"/>
                    <a:pt x="1441" y="32693"/>
                  </a:cubicBezTo>
                  <a:lnTo>
                    <a:pt x="11966" y="38766"/>
                  </a:lnTo>
                  <a:lnTo>
                    <a:pt x="41268" y="55672"/>
                  </a:lnTo>
                  <a:cubicBezTo>
                    <a:pt x="41505" y="55812"/>
                    <a:pt x="41730" y="55879"/>
                    <a:pt x="41928" y="55879"/>
                  </a:cubicBezTo>
                  <a:cubicBezTo>
                    <a:pt x="42389" y="55879"/>
                    <a:pt x="42708" y="55522"/>
                    <a:pt x="42708" y="54898"/>
                  </a:cubicBezTo>
                  <a:lnTo>
                    <a:pt x="42780" y="33122"/>
                  </a:lnTo>
                  <a:lnTo>
                    <a:pt x="42792" y="25609"/>
                  </a:lnTo>
                  <a:cubicBezTo>
                    <a:pt x="42792" y="24728"/>
                    <a:pt x="42149" y="23633"/>
                    <a:pt x="41327" y="23180"/>
                  </a:cubicBezTo>
                  <a:lnTo>
                    <a:pt x="33267" y="18525"/>
                  </a:lnTo>
                  <a:lnTo>
                    <a:pt x="1537" y="201"/>
                  </a:lnTo>
                  <a:cubicBezTo>
                    <a:pt x="1296" y="65"/>
                    <a:pt x="1070" y="0"/>
                    <a:pt x="87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875" name="Google Shape;2875;p34"/>
            <p:cNvSpPr/>
            <p:nvPr/>
          </p:nvSpPr>
          <p:spPr>
            <a:xfrm>
              <a:off x="2843500" y="3937525"/>
              <a:ext cx="881975" cy="536275"/>
            </a:xfrm>
            <a:custGeom>
              <a:avLst/>
              <a:gdLst/>
              <a:ahLst/>
              <a:cxnLst/>
              <a:rect l="l" t="t" r="r" b="b"/>
              <a:pathLst>
                <a:path w="35279" h="21451" extrusionOk="0">
                  <a:moveTo>
                    <a:pt x="10787" y="0"/>
                  </a:moveTo>
                  <a:cubicBezTo>
                    <a:pt x="10609" y="0"/>
                    <a:pt x="10430" y="12"/>
                    <a:pt x="10252" y="60"/>
                  </a:cubicBezTo>
                  <a:cubicBezTo>
                    <a:pt x="10085" y="95"/>
                    <a:pt x="9918" y="167"/>
                    <a:pt x="9787" y="238"/>
                  </a:cubicBezTo>
                  <a:lnTo>
                    <a:pt x="405" y="5680"/>
                  </a:lnTo>
                  <a:cubicBezTo>
                    <a:pt x="131" y="5846"/>
                    <a:pt x="0" y="6061"/>
                    <a:pt x="0" y="6275"/>
                  </a:cubicBezTo>
                  <a:lnTo>
                    <a:pt x="0" y="6370"/>
                  </a:lnTo>
                  <a:cubicBezTo>
                    <a:pt x="0" y="6382"/>
                    <a:pt x="12" y="6418"/>
                    <a:pt x="12" y="6430"/>
                  </a:cubicBezTo>
                  <a:lnTo>
                    <a:pt x="48" y="6513"/>
                  </a:lnTo>
                  <a:cubicBezTo>
                    <a:pt x="48" y="6537"/>
                    <a:pt x="72" y="6549"/>
                    <a:pt x="72" y="6549"/>
                  </a:cubicBezTo>
                  <a:cubicBezTo>
                    <a:pt x="84" y="6561"/>
                    <a:pt x="84" y="6572"/>
                    <a:pt x="96" y="6596"/>
                  </a:cubicBezTo>
                  <a:cubicBezTo>
                    <a:pt x="119" y="6620"/>
                    <a:pt x="131" y="6632"/>
                    <a:pt x="155" y="6668"/>
                  </a:cubicBezTo>
                  <a:cubicBezTo>
                    <a:pt x="179" y="6692"/>
                    <a:pt x="203" y="6715"/>
                    <a:pt x="239" y="6739"/>
                  </a:cubicBezTo>
                  <a:cubicBezTo>
                    <a:pt x="274" y="6787"/>
                    <a:pt x="346" y="6834"/>
                    <a:pt x="417" y="6870"/>
                  </a:cubicBezTo>
                  <a:lnTo>
                    <a:pt x="417" y="7906"/>
                  </a:lnTo>
                  <a:lnTo>
                    <a:pt x="23456" y="21205"/>
                  </a:lnTo>
                  <a:cubicBezTo>
                    <a:pt x="23737" y="21365"/>
                    <a:pt x="24107" y="21450"/>
                    <a:pt x="24479" y="21450"/>
                  </a:cubicBezTo>
                  <a:cubicBezTo>
                    <a:pt x="24579" y="21450"/>
                    <a:pt x="24679" y="21444"/>
                    <a:pt x="24777" y="21431"/>
                  </a:cubicBezTo>
                  <a:cubicBezTo>
                    <a:pt x="24801" y="21408"/>
                    <a:pt x="26194" y="20622"/>
                    <a:pt x="27325" y="19955"/>
                  </a:cubicBezTo>
                  <a:lnTo>
                    <a:pt x="27337" y="19955"/>
                  </a:lnTo>
                  <a:cubicBezTo>
                    <a:pt x="27885" y="19622"/>
                    <a:pt x="28361" y="19360"/>
                    <a:pt x="28540" y="19241"/>
                  </a:cubicBezTo>
                  <a:cubicBezTo>
                    <a:pt x="28945" y="18991"/>
                    <a:pt x="29004" y="18860"/>
                    <a:pt x="29004" y="18753"/>
                  </a:cubicBezTo>
                  <a:lnTo>
                    <a:pt x="29004" y="18169"/>
                  </a:lnTo>
                  <a:cubicBezTo>
                    <a:pt x="29016" y="18145"/>
                    <a:pt x="29028" y="18122"/>
                    <a:pt x="29052" y="18098"/>
                  </a:cubicBezTo>
                  <a:lnTo>
                    <a:pt x="29087" y="18050"/>
                  </a:lnTo>
                  <a:cubicBezTo>
                    <a:pt x="29135" y="18002"/>
                    <a:pt x="29183" y="17979"/>
                    <a:pt x="29242" y="17943"/>
                  </a:cubicBezTo>
                  <a:cubicBezTo>
                    <a:pt x="29278" y="17919"/>
                    <a:pt x="29326" y="17883"/>
                    <a:pt x="29373" y="17871"/>
                  </a:cubicBezTo>
                  <a:cubicBezTo>
                    <a:pt x="29445" y="17848"/>
                    <a:pt x="29504" y="17824"/>
                    <a:pt x="29564" y="17812"/>
                  </a:cubicBezTo>
                  <a:cubicBezTo>
                    <a:pt x="29695" y="17788"/>
                    <a:pt x="29837" y="17788"/>
                    <a:pt x="30016" y="17764"/>
                  </a:cubicBezTo>
                  <a:lnTo>
                    <a:pt x="30445" y="17764"/>
                  </a:lnTo>
                  <a:cubicBezTo>
                    <a:pt x="30492" y="17764"/>
                    <a:pt x="30528" y="17764"/>
                    <a:pt x="30576" y="17752"/>
                  </a:cubicBezTo>
                  <a:lnTo>
                    <a:pt x="30576" y="17229"/>
                  </a:lnTo>
                  <a:lnTo>
                    <a:pt x="31350" y="16788"/>
                  </a:lnTo>
                  <a:lnTo>
                    <a:pt x="31350" y="17610"/>
                  </a:lnTo>
                  <a:lnTo>
                    <a:pt x="31361" y="17610"/>
                  </a:lnTo>
                  <a:cubicBezTo>
                    <a:pt x="31516" y="17550"/>
                    <a:pt x="31588" y="17502"/>
                    <a:pt x="31623" y="17490"/>
                  </a:cubicBezTo>
                  <a:lnTo>
                    <a:pt x="35231" y="15383"/>
                  </a:lnTo>
                  <a:cubicBezTo>
                    <a:pt x="35255" y="15324"/>
                    <a:pt x="35267" y="15288"/>
                    <a:pt x="35267" y="15228"/>
                  </a:cubicBezTo>
                  <a:lnTo>
                    <a:pt x="35279" y="14157"/>
                  </a:lnTo>
                  <a:lnTo>
                    <a:pt x="35279" y="14121"/>
                  </a:lnTo>
                  <a:cubicBezTo>
                    <a:pt x="35279" y="14073"/>
                    <a:pt x="35267" y="14026"/>
                    <a:pt x="35255" y="13990"/>
                  </a:cubicBezTo>
                  <a:cubicBezTo>
                    <a:pt x="35255" y="13954"/>
                    <a:pt x="35231" y="13942"/>
                    <a:pt x="35219" y="13919"/>
                  </a:cubicBezTo>
                  <a:cubicBezTo>
                    <a:pt x="35207" y="13871"/>
                    <a:pt x="35171" y="13823"/>
                    <a:pt x="35148" y="13776"/>
                  </a:cubicBezTo>
                  <a:cubicBezTo>
                    <a:pt x="35100" y="13716"/>
                    <a:pt x="35029" y="13657"/>
                    <a:pt x="34957" y="13597"/>
                  </a:cubicBezTo>
                  <a:cubicBezTo>
                    <a:pt x="34921" y="13585"/>
                    <a:pt x="34898" y="13561"/>
                    <a:pt x="34850" y="13538"/>
                  </a:cubicBezTo>
                  <a:lnTo>
                    <a:pt x="11811" y="238"/>
                  </a:lnTo>
                  <a:cubicBezTo>
                    <a:pt x="11704" y="179"/>
                    <a:pt x="11609" y="131"/>
                    <a:pt x="11502" y="107"/>
                  </a:cubicBezTo>
                  <a:cubicBezTo>
                    <a:pt x="11383" y="72"/>
                    <a:pt x="11264" y="48"/>
                    <a:pt x="11145" y="24"/>
                  </a:cubicBezTo>
                  <a:cubicBezTo>
                    <a:pt x="11026" y="12"/>
                    <a:pt x="10907" y="0"/>
                    <a:pt x="1078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876" name="Google Shape;2876;p34"/>
            <p:cNvSpPr/>
            <p:nvPr/>
          </p:nvSpPr>
          <p:spPr>
            <a:xfrm>
              <a:off x="2843500" y="3937525"/>
              <a:ext cx="881975" cy="537275"/>
            </a:xfrm>
            <a:custGeom>
              <a:avLst/>
              <a:gdLst/>
              <a:ahLst/>
              <a:cxnLst/>
              <a:rect l="l" t="t" r="r" b="b"/>
              <a:pathLst>
                <a:path w="35279" h="21491" fill="none" extrusionOk="0">
                  <a:moveTo>
                    <a:pt x="35279" y="14157"/>
                  </a:moveTo>
                  <a:lnTo>
                    <a:pt x="35279" y="14121"/>
                  </a:lnTo>
                  <a:cubicBezTo>
                    <a:pt x="35279" y="14073"/>
                    <a:pt x="35267" y="14026"/>
                    <a:pt x="35255" y="13990"/>
                  </a:cubicBezTo>
                  <a:cubicBezTo>
                    <a:pt x="35255" y="13954"/>
                    <a:pt x="35231" y="13942"/>
                    <a:pt x="35219" y="13919"/>
                  </a:cubicBezTo>
                  <a:cubicBezTo>
                    <a:pt x="35207" y="13871"/>
                    <a:pt x="35171" y="13823"/>
                    <a:pt x="35148" y="13776"/>
                  </a:cubicBezTo>
                  <a:cubicBezTo>
                    <a:pt x="35100" y="13716"/>
                    <a:pt x="35029" y="13657"/>
                    <a:pt x="34957" y="13597"/>
                  </a:cubicBezTo>
                  <a:cubicBezTo>
                    <a:pt x="34921" y="13585"/>
                    <a:pt x="34898" y="13561"/>
                    <a:pt x="34850" y="13538"/>
                  </a:cubicBezTo>
                  <a:lnTo>
                    <a:pt x="11811" y="238"/>
                  </a:lnTo>
                  <a:cubicBezTo>
                    <a:pt x="11704" y="179"/>
                    <a:pt x="11609" y="131"/>
                    <a:pt x="11502" y="107"/>
                  </a:cubicBezTo>
                  <a:cubicBezTo>
                    <a:pt x="11383" y="72"/>
                    <a:pt x="11264" y="48"/>
                    <a:pt x="11145" y="24"/>
                  </a:cubicBezTo>
                  <a:cubicBezTo>
                    <a:pt x="11026" y="12"/>
                    <a:pt x="10907" y="0"/>
                    <a:pt x="10787" y="0"/>
                  </a:cubicBezTo>
                  <a:cubicBezTo>
                    <a:pt x="10609" y="0"/>
                    <a:pt x="10430" y="12"/>
                    <a:pt x="10252" y="60"/>
                  </a:cubicBezTo>
                  <a:cubicBezTo>
                    <a:pt x="10085" y="95"/>
                    <a:pt x="9918" y="167"/>
                    <a:pt x="9787" y="238"/>
                  </a:cubicBezTo>
                  <a:lnTo>
                    <a:pt x="405" y="5680"/>
                  </a:lnTo>
                  <a:cubicBezTo>
                    <a:pt x="131" y="5846"/>
                    <a:pt x="0" y="6061"/>
                    <a:pt x="0" y="6275"/>
                  </a:cubicBezTo>
                  <a:lnTo>
                    <a:pt x="0" y="6370"/>
                  </a:lnTo>
                  <a:cubicBezTo>
                    <a:pt x="0" y="6382"/>
                    <a:pt x="12" y="6418"/>
                    <a:pt x="12" y="6430"/>
                  </a:cubicBezTo>
                  <a:lnTo>
                    <a:pt x="48" y="6513"/>
                  </a:lnTo>
                  <a:cubicBezTo>
                    <a:pt x="48" y="6537"/>
                    <a:pt x="72" y="6549"/>
                    <a:pt x="72" y="6549"/>
                  </a:cubicBezTo>
                  <a:cubicBezTo>
                    <a:pt x="84" y="6561"/>
                    <a:pt x="84" y="6572"/>
                    <a:pt x="96" y="6596"/>
                  </a:cubicBezTo>
                  <a:cubicBezTo>
                    <a:pt x="119" y="6620"/>
                    <a:pt x="131" y="6632"/>
                    <a:pt x="155" y="6668"/>
                  </a:cubicBezTo>
                  <a:lnTo>
                    <a:pt x="155" y="6668"/>
                  </a:lnTo>
                  <a:cubicBezTo>
                    <a:pt x="179" y="6692"/>
                    <a:pt x="203" y="6715"/>
                    <a:pt x="239" y="6739"/>
                  </a:cubicBezTo>
                  <a:cubicBezTo>
                    <a:pt x="274" y="6787"/>
                    <a:pt x="346" y="6834"/>
                    <a:pt x="417" y="6870"/>
                  </a:cubicBezTo>
                  <a:lnTo>
                    <a:pt x="417" y="7906"/>
                  </a:lnTo>
                  <a:lnTo>
                    <a:pt x="23456" y="21205"/>
                  </a:lnTo>
                  <a:cubicBezTo>
                    <a:pt x="23813" y="21408"/>
                    <a:pt x="24313" y="21491"/>
                    <a:pt x="24777" y="21431"/>
                  </a:cubicBezTo>
                  <a:cubicBezTo>
                    <a:pt x="24801" y="21408"/>
                    <a:pt x="26194" y="20622"/>
                    <a:pt x="27325" y="19955"/>
                  </a:cubicBezTo>
                  <a:lnTo>
                    <a:pt x="27337" y="19955"/>
                  </a:lnTo>
                  <a:cubicBezTo>
                    <a:pt x="27885" y="19622"/>
                    <a:pt x="28361" y="19360"/>
                    <a:pt x="28540" y="19241"/>
                  </a:cubicBezTo>
                  <a:cubicBezTo>
                    <a:pt x="28945" y="18991"/>
                    <a:pt x="29004" y="18860"/>
                    <a:pt x="29004" y="18753"/>
                  </a:cubicBezTo>
                  <a:lnTo>
                    <a:pt x="29004" y="18169"/>
                  </a:lnTo>
                  <a:cubicBezTo>
                    <a:pt x="29016" y="18145"/>
                    <a:pt x="29028" y="18122"/>
                    <a:pt x="29052" y="18098"/>
                  </a:cubicBezTo>
                  <a:lnTo>
                    <a:pt x="29087" y="18050"/>
                  </a:lnTo>
                  <a:cubicBezTo>
                    <a:pt x="29135" y="18002"/>
                    <a:pt x="29183" y="17979"/>
                    <a:pt x="29242" y="17943"/>
                  </a:cubicBezTo>
                  <a:cubicBezTo>
                    <a:pt x="29278" y="17919"/>
                    <a:pt x="29326" y="17883"/>
                    <a:pt x="29373" y="17871"/>
                  </a:cubicBezTo>
                  <a:cubicBezTo>
                    <a:pt x="29445" y="17848"/>
                    <a:pt x="29504" y="17824"/>
                    <a:pt x="29564" y="17812"/>
                  </a:cubicBezTo>
                  <a:cubicBezTo>
                    <a:pt x="29695" y="17788"/>
                    <a:pt x="29837" y="17788"/>
                    <a:pt x="30016" y="17764"/>
                  </a:cubicBezTo>
                  <a:lnTo>
                    <a:pt x="30207" y="17764"/>
                  </a:lnTo>
                  <a:lnTo>
                    <a:pt x="30326" y="17764"/>
                  </a:lnTo>
                  <a:lnTo>
                    <a:pt x="30445" y="17764"/>
                  </a:lnTo>
                  <a:cubicBezTo>
                    <a:pt x="30492" y="17764"/>
                    <a:pt x="30528" y="17764"/>
                    <a:pt x="30576" y="17752"/>
                  </a:cubicBezTo>
                  <a:lnTo>
                    <a:pt x="30576" y="17229"/>
                  </a:lnTo>
                  <a:lnTo>
                    <a:pt x="31350" y="16788"/>
                  </a:lnTo>
                  <a:lnTo>
                    <a:pt x="31350" y="17610"/>
                  </a:lnTo>
                  <a:lnTo>
                    <a:pt x="31361" y="17610"/>
                  </a:lnTo>
                  <a:cubicBezTo>
                    <a:pt x="31516" y="17550"/>
                    <a:pt x="31588" y="17502"/>
                    <a:pt x="31623" y="17490"/>
                  </a:cubicBezTo>
                  <a:lnTo>
                    <a:pt x="31623" y="17490"/>
                  </a:lnTo>
                  <a:lnTo>
                    <a:pt x="35231" y="15383"/>
                  </a:lnTo>
                  <a:cubicBezTo>
                    <a:pt x="35255" y="15324"/>
                    <a:pt x="35267" y="15288"/>
                    <a:pt x="35267" y="15228"/>
                  </a:cubicBezTo>
                  <a:lnTo>
                    <a:pt x="35279" y="14157"/>
                  </a:lnTo>
                  <a:cubicBezTo>
                    <a:pt x="35279" y="14133"/>
                    <a:pt x="35279" y="14133"/>
                    <a:pt x="35279" y="14157"/>
                  </a:cubicBezTo>
                  <a:close/>
                </a:path>
              </a:pathLst>
            </a:custGeom>
            <a:noFill/>
            <a:ln w="2675" cap="rnd" cmpd="sng">
              <a:solidFill>
                <a:srgbClr val="3435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877" name="Google Shape;2877;p34"/>
            <p:cNvSpPr/>
            <p:nvPr/>
          </p:nvSpPr>
          <p:spPr>
            <a:xfrm>
              <a:off x="2842900" y="4096475"/>
              <a:ext cx="11050" cy="38125"/>
            </a:xfrm>
            <a:custGeom>
              <a:avLst/>
              <a:gdLst/>
              <a:ahLst/>
              <a:cxnLst/>
              <a:rect l="l" t="t" r="r" b="b"/>
              <a:pathLst>
                <a:path w="442" h="1525" extrusionOk="0">
                  <a:moveTo>
                    <a:pt x="1" y="0"/>
                  </a:moveTo>
                  <a:lnTo>
                    <a:pt x="1" y="929"/>
                  </a:lnTo>
                  <a:cubicBezTo>
                    <a:pt x="1" y="1143"/>
                    <a:pt x="155" y="1357"/>
                    <a:pt x="441" y="1524"/>
                  </a:cubicBezTo>
                  <a:lnTo>
                    <a:pt x="441" y="500"/>
                  </a:lnTo>
                  <a:cubicBezTo>
                    <a:pt x="358" y="476"/>
                    <a:pt x="298" y="429"/>
                    <a:pt x="239" y="369"/>
                  </a:cubicBezTo>
                  <a:cubicBezTo>
                    <a:pt x="215" y="334"/>
                    <a:pt x="179" y="322"/>
                    <a:pt x="167" y="298"/>
                  </a:cubicBezTo>
                  <a:cubicBezTo>
                    <a:pt x="143" y="262"/>
                    <a:pt x="120" y="250"/>
                    <a:pt x="108" y="214"/>
                  </a:cubicBezTo>
                  <a:cubicBezTo>
                    <a:pt x="96" y="203"/>
                    <a:pt x="96" y="191"/>
                    <a:pt x="84" y="179"/>
                  </a:cubicBezTo>
                  <a:cubicBezTo>
                    <a:pt x="84" y="179"/>
                    <a:pt x="60" y="155"/>
                    <a:pt x="60" y="143"/>
                  </a:cubicBezTo>
                  <a:lnTo>
                    <a:pt x="24" y="60"/>
                  </a:lnTo>
                  <a:cubicBezTo>
                    <a:pt x="24" y="36"/>
                    <a:pt x="1" y="12"/>
                    <a:pt x="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878" name="Google Shape;2878;p34"/>
            <p:cNvSpPr/>
            <p:nvPr/>
          </p:nvSpPr>
          <p:spPr>
            <a:xfrm>
              <a:off x="2842900" y="4094075"/>
              <a:ext cx="11050" cy="40525"/>
            </a:xfrm>
            <a:custGeom>
              <a:avLst/>
              <a:gdLst/>
              <a:ahLst/>
              <a:cxnLst/>
              <a:rect l="l" t="t" r="r" b="b"/>
              <a:pathLst>
                <a:path w="442" h="1621" fill="none" extrusionOk="0">
                  <a:moveTo>
                    <a:pt x="441" y="596"/>
                  </a:moveTo>
                  <a:lnTo>
                    <a:pt x="441" y="1620"/>
                  </a:lnTo>
                  <a:cubicBezTo>
                    <a:pt x="155" y="1453"/>
                    <a:pt x="1" y="1239"/>
                    <a:pt x="1" y="1025"/>
                  </a:cubicBezTo>
                  <a:lnTo>
                    <a:pt x="1" y="1"/>
                  </a:lnTo>
                  <a:lnTo>
                    <a:pt x="1" y="96"/>
                  </a:lnTo>
                  <a:cubicBezTo>
                    <a:pt x="1" y="108"/>
                    <a:pt x="24" y="132"/>
                    <a:pt x="24" y="156"/>
                  </a:cubicBezTo>
                  <a:lnTo>
                    <a:pt x="60" y="239"/>
                  </a:lnTo>
                  <a:cubicBezTo>
                    <a:pt x="60" y="251"/>
                    <a:pt x="84" y="275"/>
                    <a:pt x="84" y="275"/>
                  </a:cubicBezTo>
                  <a:cubicBezTo>
                    <a:pt x="96" y="287"/>
                    <a:pt x="96" y="299"/>
                    <a:pt x="108" y="310"/>
                  </a:cubicBezTo>
                  <a:cubicBezTo>
                    <a:pt x="120" y="346"/>
                    <a:pt x="143" y="358"/>
                    <a:pt x="167" y="394"/>
                  </a:cubicBezTo>
                  <a:lnTo>
                    <a:pt x="167" y="394"/>
                  </a:lnTo>
                  <a:cubicBezTo>
                    <a:pt x="179" y="418"/>
                    <a:pt x="215" y="430"/>
                    <a:pt x="239" y="465"/>
                  </a:cubicBezTo>
                  <a:cubicBezTo>
                    <a:pt x="298" y="525"/>
                    <a:pt x="358" y="572"/>
                    <a:pt x="441" y="596"/>
                  </a:cubicBezTo>
                  <a:close/>
                </a:path>
              </a:pathLst>
            </a:custGeom>
            <a:noFill/>
            <a:ln w="2675" cap="rnd" cmpd="sng">
              <a:solidFill>
                <a:srgbClr val="3435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879" name="Google Shape;2879;p34"/>
            <p:cNvSpPr/>
            <p:nvPr/>
          </p:nvSpPr>
          <p:spPr>
            <a:xfrm>
              <a:off x="3579000" y="4362275"/>
              <a:ext cx="25" cy="13125"/>
            </a:xfrm>
            <a:custGeom>
              <a:avLst/>
              <a:gdLst/>
              <a:ahLst/>
              <a:cxnLst/>
              <a:rect l="l" t="t" r="r" b="b"/>
              <a:pathLst>
                <a:path w="1" h="525" extrusionOk="0">
                  <a:moveTo>
                    <a:pt x="1" y="0"/>
                  </a:moveTo>
                  <a:lnTo>
                    <a:pt x="1" y="52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880" name="Google Shape;2880;p34"/>
            <p:cNvSpPr/>
            <p:nvPr/>
          </p:nvSpPr>
          <p:spPr>
            <a:xfrm>
              <a:off x="3579000" y="4362275"/>
              <a:ext cx="25" cy="13125"/>
            </a:xfrm>
            <a:custGeom>
              <a:avLst/>
              <a:gdLst/>
              <a:ahLst/>
              <a:cxnLst/>
              <a:rect l="l" t="t" r="r" b="b"/>
              <a:pathLst>
                <a:path w="1" h="525" fill="none" extrusionOk="0">
                  <a:moveTo>
                    <a:pt x="1" y="0"/>
                  </a:moveTo>
                  <a:lnTo>
                    <a:pt x="1" y="524"/>
                  </a:lnTo>
                  <a:close/>
                </a:path>
              </a:pathLst>
            </a:custGeom>
            <a:noFill/>
            <a:ln w="2675" cap="rnd" cmpd="sng">
              <a:solidFill>
                <a:srgbClr val="3435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881" name="Google Shape;2881;p34"/>
            <p:cNvSpPr/>
            <p:nvPr/>
          </p:nvSpPr>
          <p:spPr>
            <a:xfrm>
              <a:off x="3567400" y="4370900"/>
              <a:ext cx="925" cy="32475"/>
            </a:xfrm>
            <a:custGeom>
              <a:avLst/>
              <a:gdLst/>
              <a:ahLst/>
              <a:cxnLst/>
              <a:rect l="l" t="t" r="r" b="b"/>
              <a:pathLst>
                <a:path w="37" h="1299" extrusionOk="0">
                  <a:moveTo>
                    <a:pt x="0" y="1"/>
                  </a:moveTo>
                  <a:lnTo>
                    <a:pt x="0" y="1025"/>
                  </a:lnTo>
                  <a:cubicBezTo>
                    <a:pt x="0" y="1120"/>
                    <a:pt x="36" y="1227"/>
                    <a:pt x="36" y="1298"/>
                  </a:cubicBezTo>
                  <a:lnTo>
                    <a:pt x="36" y="275"/>
                  </a:lnTo>
                  <a:cubicBezTo>
                    <a:pt x="36" y="191"/>
                    <a:pt x="0" y="108"/>
                    <a:pt x="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882" name="Google Shape;2882;p34"/>
            <p:cNvSpPr/>
            <p:nvPr/>
          </p:nvSpPr>
          <p:spPr>
            <a:xfrm>
              <a:off x="3567400" y="4370900"/>
              <a:ext cx="925" cy="32475"/>
            </a:xfrm>
            <a:custGeom>
              <a:avLst/>
              <a:gdLst/>
              <a:ahLst/>
              <a:cxnLst/>
              <a:rect l="l" t="t" r="r" b="b"/>
              <a:pathLst>
                <a:path w="37" h="1299" fill="none" extrusionOk="0">
                  <a:moveTo>
                    <a:pt x="0" y="1025"/>
                  </a:moveTo>
                  <a:lnTo>
                    <a:pt x="0" y="1"/>
                  </a:lnTo>
                  <a:cubicBezTo>
                    <a:pt x="0" y="108"/>
                    <a:pt x="36" y="191"/>
                    <a:pt x="36" y="275"/>
                  </a:cubicBezTo>
                  <a:lnTo>
                    <a:pt x="36" y="1298"/>
                  </a:lnTo>
                  <a:cubicBezTo>
                    <a:pt x="36" y="1227"/>
                    <a:pt x="0" y="1120"/>
                    <a:pt x="0" y="1025"/>
                  </a:cubicBezTo>
                  <a:close/>
                </a:path>
              </a:pathLst>
            </a:custGeom>
            <a:noFill/>
            <a:ln w="2675" cap="rnd" cmpd="sng">
              <a:solidFill>
                <a:srgbClr val="3435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883" name="Google Shape;2883;p34"/>
            <p:cNvSpPr/>
            <p:nvPr/>
          </p:nvSpPr>
          <p:spPr>
            <a:xfrm>
              <a:off x="3568300" y="4377150"/>
              <a:ext cx="325" cy="28900"/>
            </a:xfrm>
            <a:custGeom>
              <a:avLst/>
              <a:gdLst/>
              <a:ahLst/>
              <a:cxnLst/>
              <a:rect l="l" t="t" r="r" b="b"/>
              <a:pathLst>
                <a:path w="13" h="1156" extrusionOk="0">
                  <a:moveTo>
                    <a:pt x="0" y="1"/>
                  </a:moveTo>
                  <a:lnTo>
                    <a:pt x="0" y="1037"/>
                  </a:lnTo>
                  <a:cubicBezTo>
                    <a:pt x="0" y="1072"/>
                    <a:pt x="12" y="1108"/>
                    <a:pt x="12" y="1156"/>
                  </a:cubicBezTo>
                  <a:lnTo>
                    <a:pt x="12" y="120"/>
                  </a:lnTo>
                  <a:cubicBezTo>
                    <a:pt x="12" y="84"/>
                    <a:pt x="12" y="48"/>
                    <a:pt x="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884" name="Google Shape;2884;p34"/>
            <p:cNvSpPr/>
            <p:nvPr/>
          </p:nvSpPr>
          <p:spPr>
            <a:xfrm>
              <a:off x="3568300" y="4377150"/>
              <a:ext cx="325" cy="28900"/>
            </a:xfrm>
            <a:custGeom>
              <a:avLst/>
              <a:gdLst/>
              <a:ahLst/>
              <a:cxnLst/>
              <a:rect l="l" t="t" r="r" b="b"/>
              <a:pathLst>
                <a:path w="13" h="1156" fill="none" extrusionOk="0">
                  <a:moveTo>
                    <a:pt x="12" y="120"/>
                  </a:moveTo>
                  <a:lnTo>
                    <a:pt x="12" y="1156"/>
                  </a:lnTo>
                  <a:cubicBezTo>
                    <a:pt x="12" y="1108"/>
                    <a:pt x="0" y="1072"/>
                    <a:pt x="0" y="1037"/>
                  </a:cubicBezTo>
                  <a:lnTo>
                    <a:pt x="0" y="1"/>
                  </a:lnTo>
                  <a:cubicBezTo>
                    <a:pt x="12" y="48"/>
                    <a:pt x="12" y="84"/>
                    <a:pt x="12" y="120"/>
                  </a:cubicBezTo>
                  <a:close/>
                </a:path>
              </a:pathLst>
            </a:custGeom>
            <a:noFill/>
            <a:ln w="2675" cap="rnd" cmpd="sng">
              <a:solidFill>
                <a:srgbClr val="3435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885" name="Google Shape;2885;p34"/>
            <p:cNvSpPr/>
            <p:nvPr/>
          </p:nvSpPr>
          <p:spPr>
            <a:xfrm>
              <a:off x="2865225" y="3928150"/>
              <a:ext cx="840300" cy="483775"/>
            </a:xfrm>
            <a:custGeom>
              <a:avLst/>
              <a:gdLst/>
              <a:ahLst/>
              <a:cxnLst/>
              <a:rect l="l" t="t" r="r" b="b"/>
              <a:pathLst>
                <a:path w="33612" h="19351" extrusionOk="0">
                  <a:moveTo>
                    <a:pt x="11009" y="0"/>
                  </a:moveTo>
                  <a:cubicBezTo>
                    <a:pt x="10823" y="0"/>
                    <a:pt x="10639" y="42"/>
                    <a:pt x="10502" y="125"/>
                  </a:cubicBezTo>
                  <a:lnTo>
                    <a:pt x="286" y="6043"/>
                  </a:lnTo>
                  <a:cubicBezTo>
                    <a:pt x="1" y="6209"/>
                    <a:pt x="1" y="6471"/>
                    <a:pt x="286" y="6638"/>
                  </a:cubicBezTo>
                  <a:lnTo>
                    <a:pt x="22087" y="19235"/>
                  </a:lnTo>
                  <a:cubicBezTo>
                    <a:pt x="22230" y="19312"/>
                    <a:pt x="22417" y="19351"/>
                    <a:pt x="22605" y="19351"/>
                  </a:cubicBezTo>
                  <a:cubicBezTo>
                    <a:pt x="22792" y="19351"/>
                    <a:pt x="22980" y="19312"/>
                    <a:pt x="23123" y="19235"/>
                  </a:cubicBezTo>
                  <a:lnTo>
                    <a:pt x="33326" y="13305"/>
                  </a:lnTo>
                  <a:cubicBezTo>
                    <a:pt x="33612" y="13139"/>
                    <a:pt x="33612" y="12877"/>
                    <a:pt x="33326" y="12710"/>
                  </a:cubicBezTo>
                  <a:lnTo>
                    <a:pt x="11526" y="125"/>
                  </a:lnTo>
                  <a:cubicBezTo>
                    <a:pt x="11383" y="42"/>
                    <a:pt x="11195" y="0"/>
                    <a:pt x="1100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886" name="Google Shape;2886;p34"/>
            <p:cNvSpPr/>
            <p:nvPr/>
          </p:nvSpPr>
          <p:spPr>
            <a:xfrm>
              <a:off x="3576025" y="4360925"/>
              <a:ext cx="18175" cy="9550"/>
            </a:xfrm>
            <a:custGeom>
              <a:avLst/>
              <a:gdLst/>
              <a:ahLst/>
              <a:cxnLst/>
              <a:rect l="l" t="t" r="r" b="b"/>
              <a:pathLst>
                <a:path w="727" h="382" extrusionOk="0">
                  <a:moveTo>
                    <a:pt x="359" y="1"/>
                  </a:moveTo>
                  <a:cubicBezTo>
                    <a:pt x="275" y="1"/>
                    <a:pt x="191" y="19"/>
                    <a:pt x="132" y="54"/>
                  </a:cubicBezTo>
                  <a:cubicBezTo>
                    <a:pt x="1" y="138"/>
                    <a:pt x="1" y="257"/>
                    <a:pt x="132" y="328"/>
                  </a:cubicBezTo>
                  <a:cubicBezTo>
                    <a:pt x="191" y="364"/>
                    <a:pt x="275" y="382"/>
                    <a:pt x="359" y="382"/>
                  </a:cubicBezTo>
                  <a:cubicBezTo>
                    <a:pt x="444" y="382"/>
                    <a:pt x="531" y="364"/>
                    <a:pt x="596" y="328"/>
                  </a:cubicBezTo>
                  <a:cubicBezTo>
                    <a:pt x="727" y="257"/>
                    <a:pt x="727" y="138"/>
                    <a:pt x="596" y="54"/>
                  </a:cubicBezTo>
                  <a:cubicBezTo>
                    <a:pt x="531" y="19"/>
                    <a:pt x="444" y="1"/>
                    <a:pt x="35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887" name="Google Shape;2887;p34"/>
            <p:cNvSpPr/>
            <p:nvPr/>
          </p:nvSpPr>
          <p:spPr>
            <a:xfrm>
              <a:off x="3576025" y="4360475"/>
              <a:ext cx="18175" cy="10450"/>
            </a:xfrm>
            <a:custGeom>
              <a:avLst/>
              <a:gdLst/>
              <a:ahLst/>
              <a:cxnLst/>
              <a:rect l="l" t="t" r="r" b="b"/>
              <a:pathLst>
                <a:path w="727" h="418" fill="none" extrusionOk="0">
                  <a:moveTo>
                    <a:pt x="596" y="72"/>
                  </a:moveTo>
                  <a:cubicBezTo>
                    <a:pt x="727" y="156"/>
                    <a:pt x="727" y="275"/>
                    <a:pt x="596" y="346"/>
                  </a:cubicBezTo>
                  <a:cubicBezTo>
                    <a:pt x="465" y="418"/>
                    <a:pt x="251" y="418"/>
                    <a:pt x="132" y="346"/>
                  </a:cubicBezTo>
                  <a:cubicBezTo>
                    <a:pt x="1" y="275"/>
                    <a:pt x="1" y="156"/>
                    <a:pt x="132" y="72"/>
                  </a:cubicBezTo>
                  <a:cubicBezTo>
                    <a:pt x="251" y="1"/>
                    <a:pt x="465" y="1"/>
                    <a:pt x="596" y="72"/>
                  </a:cubicBezTo>
                  <a:close/>
                </a:path>
              </a:pathLst>
            </a:custGeom>
            <a:noFill/>
            <a:ln w="2675" cap="rnd" cmpd="sng">
              <a:solidFill>
                <a:srgbClr val="3435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888" name="Google Shape;2888;p34"/>
            <p:cNvSpPr/>
            <p:nvPr/>
          </p:nvSpPr>
          <p:spPr>
            <a:xfrm>
              <a:off x="3462925" y="4295000"/>
              <a:ext cx="261950" cy="152125"/>
            </a:xfrm>
            <a:custGeom>
              <a:avLst/>
              <a:gdLst/>
              <a:ahLst/>
              <a:cxnLst/>
              <a:rect l="l" t="t" r="r" b="b"/>
              <a:pathLst>
                <a:path w="10478" h="6085" extrusionOk="0">
                  <a:moveTo>
                    <a:pt x="4867" y="2638"/>
                  </a:moveTo>
                  <a:cubicBezTo>
                    <a:pt x="4950" y="2638"/>
                    <a:pt x="5037" y="2656"/>
                    <a:pt x="5108" y="2691"/>
                  </a:cubicBezTo>
                  <a:cubicBezTo>
                    <a:pt x="5239" y="2775"/>
                    <a:pt x="5239" y="2894"/>
                    <a:pt x="5108" y="2965"/>
                  </a:cubicBezTo>
                  <a:cubicBezTo>
                    <a:pt x="5049" y="3001"/>
                    <a:pt x="4965" y="3019"/>
                    <a:pt x="4880" y="3019"/>
                  </a:cubicBezTo>
                  <a:cubicBezTo>
                    <a:pt x="4796" y="3019"/>
                    <a:pt x="4709" y="3001"/>
                    <a:pt x="4644" y="2965"/>
                  </a:cubicBezTo>
                  <a:cubicBezTo>
                    <a:pt x="4525" y="2894"/>
                    <a:pt x="4525" y="2775"/>
                    <a:pt x="4644" y="2691"/>
                  </a:cubicBezTo>
                  <a:cubicBezTo>
                    <a:pt x="4703" y="2656"/>
                    <a:pt x="4784" y="2638"/>
                    <a:pt x="4867" y="2638"/>
                  </a:cubicBezTo>
                  <a:close/>
                  <a:moveTo>
                    <a:pt x="10478" y="1"/>
                  </a:moveTo>
                  <a:lnTo>
                    <a:pt x="6858" y="2132"/>
                  </a:lnTo>
                  <a:cubicBezTo>
                    <a:pt x="6858" y="2132"/>
                    <a:pt x="6787" y="2191"/>
                    <a:pt x="6573" y="2263"/>
                  </a:cubicBezTo>
                  <a:cubicBezTo>
                    <a:pt x="6561" y="2263"/>
                    <a:pt x="6549" y="2275"/>
                    <a:pt x="6525" y="2275"/>
                  </a:cubicBezTo>
                  <a:cubicBezTo>
                    <a:pt x="6370" y="2334"/>
                    <a:pt x="6132" y="2382"/>
                    <a:pt x="5811" y="2418"/>
                  </a:cubicBezTo>
                  <a:cubicBezTo>
                    <a:pt x="5775" y="2429"/>
                    <a:pt x="5727" y="2429"/>
                    <a:pt x="5680" y="2429"/>
                  </a:cubicBezTo>
                  <a:lnTo>
                    <a:pt x="5251" y="2429"/>
                  </a:lnTo>
                  <a:cubicBezTo>
                    <a:pt x="5072" y="2429"/>
                    <a:pt x="4941" y="2441"/>
                    <a:pt x="4799" y="2477"/>
                  </a:cubicBezTo>
                  <a:cubicBezTo>
                    <a:pt x="4739" y="2489"/>
                    <a:pt x="4691" y="2501"/>
                    <a:pt x="4608" y="2537"/>
                  </a:cubicBezTo>
                  <a:cubicBezTo>
                    <a:pt x="4572" y="2549"/>
                    <a:pt x="4525" y="2572"/>
                    <a:pt x="4477" y="2608"/>
                  </a:cubicBezTo>
                  <a:cubicBezTo>
                    <a:pt x="4418" y="2632"/>
                    <a:pt x="4370" y="2668"/>
                    <a:pt x="4334" y="2715"/>
                  </a:cubicBezTo>
                  <a:lnTo>
                    <a:pt x="4287" y="2751"/>
                  </a:lnTo>
                  <a:cubicBezTo>
                    <a:pt x="4251" y="2799"/>
                    <a:pt x="4239" y="2834"/>
                    <a:pt x="4227" y="2870"/>
                  </a:cubicBezTo>
                  <a:cubicBezTo>
                    <a:pt x="4215" y="2918"/>
                    <a:pt x="4191" y="2965"/>
                    <a:pt x="4191" y="3001"/>
                  </a:cubicBezTo>
                  <a:cubicBezTo>
                    <a:pt x="4191" y="3108"/>
                    <a:pt x="4227" y="3215"/>
                    <a:pt x="4227" y="3287"/>
                  </a:cubicBezTo>
                  <a:cubicBezTo>
                    <a:pt x="4251" y="3442"/>
                    <a:pt x="4334" y="3561"/>
                    <a:pt x="3775" y="3894"/>
                  </a:cubicBezTo>
                  <a:cubicBezTo>
                    <a:pt x="3584" y="4013"/>
                    <a:pt x="3108" y="4299"/>
                    <a:pt x="2513" y="4644"/>
                  </a:cubicBezTo>
                  <a:cubicBezTo>
                    <a:pt x="1417" y="5287"/>
                    <a:pt x="24" y="6073"/>
                    <a:pt x="0" y="6085"/>
                  </a:cubicBezTo>
                  <a:cubicBezTo>
                    <a:pt x="262" y="6061"/>
                    <a:pt x="500" y="5978"/>
                    <a:pt x="715" y="5870"/>
                  </a:cubicBezTo>
                  <a:lnTo>
                    <a:pt x="10085" y="417"/>
                  </a:lnTo>
                  <a:cubicBezTo>
                    <a:pt x="10299" y="298"/>
                    <a:pt x="10418" y="155"/>
                    <a:pt x="1047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889" name="Google Shape;2889;p34"/>
            <p:cNvSpPr/>
            <p:nvPr/>
          </p:nvSpPr>
          <p:spPr>
            <a:xfrm>
              <a:off x="3462925" y="4295000"/>
              <a:ext cx="261950" cy="152125"/>
            </a:xfrm>
            <a:custGeom>
              <a:avLst/>
              <a:gdLst/>
              <a:ahLst/>
              <a:cxnLst/>
              <a:rect l="l" t="t" r="r" b="b"/>
              <a:pathLst>
                <a:path w="10478" h="6085" fill="none" extrusionOk="0">
                  <a:moveTo>
                    <a:pt x="10478" y="1"/>
                  </a:moveTo>
                  <a:cubicBezTo>
                    <a:pt x="10418" y="155"/>
                    <a:pt x="10299" y="298"/>
                    <a:pt x="10085" y="417"/>
                  </a:cubicBezTo>
                  <a:lnTo>
                    <a:pt x="715" y="5870"/>
                  </a:lnTo>
                  <a:cubicBezTo>
                    <a:pt x="500" y="5978"/>
                    <a:pt x="262" y="6061"/>
                    <a:pt x="0" y="6085"/>
                  </a:cubicBezTo>
                  <a:cubicBezTo>
                    <a:pt x="24" y="6073"/>
                    <a:pt x="1417" y="5287"/>
                    <a:pt x="2513" y="4644"/>
                  </a:cubicBezTo>
                  <a:cubicBezTo>
                    <a:pt x="3108" y="4299"/>
                    <a:pt x="3584" y="4013"/>
                    <a:pt x="3775" y="3894"/>
                  </a:cubicBezTo>
                  <a:cubicBezTo>
                    <a:pt x="4334" y="3561"/>
                    <a:pt x="4251" y="3442"/>
                    <a:pt x="4227" y="3287"/>
                  </a:cubicBezTo>
                  <a:cubicBezTo>
                    <a:pt x="4227" y="3215"/>
                    <a:pt x="4191" y="3108"/>
                    <a:pt x="4191" y="3001"/>
                  </a:cubicBezTo>
                  <a:cubicBezTo>
                    <a:pt x="4191" y="2965"/>
                    <a:pt x="4215" y="2918"/>
                    <a:pt x="4227" y="2870"/>
                  </a:cubicBezTo>
                  <a:cubicBezTo>
                    <a:pt x="4239" y="2834"/>
                    <a:pt x="4251" y="2799"/>
                    <a:pt x="4287" y="2751"/>
                  </a:cubicBezTo>
                  <a:lnTo>
                    <a:pt x="4334" y="2715"/>
                  </a:lnTo>
                  <a:cubicBezTo>
                    <a:pt x="4370" y="2668"/>
                    <a:pt x="4418" y="2632"/>
                    <a:pt x="4477" y="2608"/>
                  </a:cubicBezTo>
                  <a:cubicBezTo>
                    <a:pt x="4525" y="2572"/>
                    <a:pt x="4572" y="2549"/>
                    <a:pt x="4608" y="2537"/>
                  </a:cubicBezTo>
                  <a:cubicBezTo>
                    <a:pt x="4691" y="2501"/>
                    <a:pt x="4739" y="2489"/>
                    <a:pt x="4799" y="2477"/>
                  </a:cubicBezTo>
                  <a:cubicBezTo>
                    <a:pt x="4941" y="2441"/>
                    <a:pt x="5072" y="2429"/>
                    <a:pt x="5251" y="2429"/>
                  </a:cubicBezTo>
                  <a:lnTo>
                    <a:pt x="5394" y="2429"/>
                  </a:lnTo>
                  <a:lnTo>
                    <a:pt x="5441" y="2429"/>
                  </a:lnTo>
                  <a:lnTo>
                    <a:pt x="5561" y="2429"/>
                  </a:lnTo>
                  <a:lnTo>
                    <a:pt x="5680" y="2429"/>
                  </a:lnTo>
                  <a:cubicBezTo>
                    <a:pt x="5727" y="2429"/>
                    <a:pt x="5775" y="2429"/>
                    <a:pt x="5811" y="2418"/>
                  </a:cubicBezTo>
                  <a:cubicBezTo>
                    <a:pt x="6132" y="2382"/>
                    <a:pt x="6370" y="2334"/>
                    <a:pt x="6525" y="2275"/>
                  </a:cubicBezTo>
                  <a:cubicBezTo>
                    <a:pt x="6549" y="2275"/>
                    <a:pt x="6561" y="2263"/>
                    <a:pt x="6573" y="2263"/>
                  </a:cubicBezTo>
                  <a:cubicBezTo>
                    <a:pt x="6787" y="2191"/>
                    <a:pt x="6858" y="2132"/>
                    <a:pt x="6858" y="2132"/>
                  </a:cubicBezTo>
                  <a:close/>
                  <a:moveTo>
                    <a:pt x="4644" y="2965"/>
                  </a:moveTo>
                  <a:cubicBezTo>
                    <a:pt x="4775" y="3037"/>
                    <a:pt x="4989" y="3037"/>
                    <a:pt x="5108" y="2965"/>
                  </a:cubicBezTo>
                  <a:cubicBezTo>
                    <a:pt x="5239" y="2894"/>
                    <a:pt x="5239" y="2775"/>
                    <a:pt x="5108" y="2691"/>
                  </a:cubicBezTo>
                  <a:cubicBezTo>
                    <a:pt x="4965" y="2620"/>
                    <a:pt x="4763" y="2620"/>
                    <a:pt x="4644" y="2691"/>
                  </a:cubicBezTo>
                  <a:cubicBezTo>
                    <a:pt x="4525" y="2775"/>
                    <a:pt x="4525" y="2894"/>
                    <a:pt x="4644" y="2965"/>
                  </a:cubicBezTo>
                  <a:close/>
                </a:path>
              </a:pathLst>
            </a:custGeom>
            <a:noFill/>
            <a:ln w="2675" cap="rnd" cmpd="sng">
              <a:solidFill>
                <a:srgbClr val="3435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890" name="Google Shape;2890;p34"/>
            <p:cNvSpPr/>
            <p:nvPr/>
          </p:nvSpPr>
          <p:spPr>
            <a:xfrm>
              <a:off x="2838150" y="4095575"/>
              <a:ext cx="895375" cy="383425"/>
            </a:xfrm>
            <a:custGeom>
              <a:avLst/>
              <a:gdLst/>
              <a:ahLst/>
              <a:cxnLst/>
              <a:rect l="l" t="t" r="r" b="b"/>
              <a:pathLst>
                <a:path w="35815" h="15337" extrusionOk="0">
                  <a:moveTo>
                    <a:pt x="0" y="0"/>
                  </a:moveTo>
                  <a:lnTo>
                    <a:pt x="0" y="953"/>
                  </a:lnTo>
                  <a:cubicBezTo>
                    <a:pt x="0" y="1382"/>
                    <a:pt x="464" y="1715"/>
                    <a:pt x="655" y="1822"/>
                  </a:cubicBezTo>
                  <a:cubicBezTo>
                    <a:pt x="703" y="1846"/>
                    <a:pt x="726" y="1858"/>
                    <a:pt x="726" y="1858"/>
                  </a:cubicBezTo>
                  <a:lnTo>
                    <a:pt x="23039" y="14740"/>
                  </a:lnTo>
                  <a:cubicBezTo>
                    <a:pt x="23967" y="15276"/>
                    <a:pt x="24456" y="15336"/>
                    <a:pt x="24515" y="15336"/>
                  </a:cubicBezTo>
                  <a:cubicBezTo>
                    <a:pt x="24541" y="15336"/>
                    <a:pt x="24566" y="15336"/>
                    <a:pt x="24592" y="15336"/>
                  </a:cubicBezTo>
                  <a:cubicBezTo>
                    <a:pt x="25125" y="15336"/>
                    <a:pt x="25653" y="15218"/>
                    <a:pt x="26051" y="14990"/>
                  </a:cubicBezTo>
                  <a:lnTo>
                    <a:pt x="35219" y="9656"/>
                  </a:lnTo>
                  <a:cubicBezTo>
                    <a:pt x="35612" y="9442"/>
                    <a:pt x="35814" y="9144"/>
                    <a:pt x="35814" y="8811"/>
                  </a:cubicBezTo>
                  <a:lnTo>
                    <a:pt x="35814" y="7870"/>
                  </a:lnTo>
                  <a:cubicBezTo>
                    <a:pt x="35814" y="7906"/>
                    <a:pt x="35790" y="7918"/>
                    <a:pt x="35790" y="7930"/>
                  </a:cubicBezTo>
                  <a:cubicBezTo>
                    <a:pt x="35790" y="7942"/>
                    <a:pt x="35778" y="7966"/>
                    <a:pt x="35778" y="7978"/>
                  </a:cubicBezTo>
                  <a:cubicBezTo>
                    <a:pt x="35766" y="7990"/>
                    <a:pt x="35766" y="8013"/>
                    <a:pt x="35766" y="8013"/>
                  </a:cubicBezTo>
                  <a:cubicBezTo>
                    <a:pt x="35731" y="8097"/>
                    <a:pt x="35695" y="8192"/>
                    <a:pt x="35636" y="8263"/>
                  </a:cubicBezTo>
                  <a:cubicBezTo>
                    <a:pt x="35612" y="8275"/>
                    <a:pt x="35612" y="8287"/>
                    <a:pt x="35600" y="8311"/>
                  </a:cubicBezTo>
                  <a:lnTo>
                    <a:pt x="35528" y="8382"/>
                  </a:lnTo>
                  <a:cubicBezTo>
                    <a:pt x="35528" y="8394"/>
                    <a:pt x="35516" y="8394"/>
                    <a:pt x="35493" y="8406"/>
                  </a:cubicBezTo>
                  <a:cubicBezTo>
                    <a:pt x="35409" y="8490"/>
                    <a:pt x="35314" y="8561"/>
                    <a:pt x="35219" y="8621"/>
                  </a:cubicBezTo>
                  <a:lnTo>
                    <a:pt x="26051" y="13943"/>
                  </a:lnTo>
                  <a:cubicBezTo>
                    <a:pt x="25631" y="14170"/>
                    <a:pt x="25112" y="14289"/>
                    <a:pt x="24590" y="14289"/>
                  </a:cubicBezTo>
                  <a:cubicBezTo>
                    <a:pt x="24565" y="14289"/>
                    <a:pt x="24540" y="14288"/>
                    <a:pt x="24515" y="14288"/>
                  </a:cubicBezTo>
                  <a:cubicBezTo>
                    <a:pt x="24456" y="14288"/>
                    <a:pt x="23967" y="14228"/>
                    <a:pt x="23039" y="13693"/>
                  </a:cubicBezTo>
                  <a:lnTo>
                    <a:pt x="726" y="822"/>
                  </a:lnTo>
                  <a:cubicBezTo>
                    <a:pt x="726" y="822"/>
                    <a:pt x="703" y="810"/>
                    <a:pt x="655" y="774"/>
                  </a:cubicBezTo>
                  <a:cubicBezTo>
                    <a:pt x="548" y="715"/>
                    <a:pt x="345" y="584"/>
                    <a:pt x="191" y="393"/>
                  </a:cubicBezTo>
                  <a:cubicBezTo>
                    <a:pt x="167" y="358"/>
                    <a:pt x="155" y="322"/>
                    <a:pt x="119" y="286"/>
                  </a:cubicBezTo>
                  <a:cubicBezTo>
                    <a:pt x="107" y="274"/>
                    <a:pt x="107" y="250"/>
                    <a:pt x="95" y="239"/>
                  </a:cubicBezTo>
                  <a:cubicBezTo>
                    <a:pt x="60" y="215"/>
                    <a:pt x="48" y="167"/>
                    <a:pt x="36" y="120"/>
                  </a:cubicBezTo>
                  <a:cubicBezTo>
                    <a:pt x="36" y="96"/>
                    <a:pt x="12" y="72"/>
                    <a:pt x="12" y="48"/>
                  </a:cubicBezTo>
                  <a:cubicBezTo>
                    <a:pt x="0" y="36"/>
                    <a:pt x="0" y="12"/>
                    <a:pt x="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891" name="Google Shape;2891;p34"/>
            <p:cNvSpPr/>
            <p:nvPr/>
          </p:nvSpPr>
          <p:spPr>
            <a:xfrm>
              <a:off x="2838150" y="4093800"/>
              <a:ext cx="895375" cy="385475"/>
            </a:xfrm>
            <a:custGeom>
              <a:avLst/>
              <a:gdLst/>
              <a:ahLst/>
              <a:cxnLst/>
              <a:rect l="l" t="t" r="r" b="b"/>
              <a:pathLst>
                <a:path w="35815" h="15419" fill="none" extrusionOk="0">
                  <a:moveTo>
                    <a:pt x="35814" y="7858"/>
                  </a:moveTo>
                  <a:lnTo>
                    <a:pt x="35814" y="8882"/>
                  </a:lnTo>
                  <a:cubicBezTo>
                    <a:pt x="35814" y="9215"/>
                    <a:pt x="35612" y="9513"/>
                    <a:pt x="35219" y="9727"/>
                  </a:cubicBezTo>
                  <a:lnTo>
                    <a:pt x="26051" y="15061"/>
                  </a:lnTo>
                  <a:cubicBezTo>
                    <a:pt x="25634" y="15300"/>
                    <a:pt x="25075" y="15419"/>
                    <a:pt x="24515" y="15407"/>
                  </a:cubicBezTo>
                  <a:cubicBezTo>
                    <a:pt x="24456" y="15407"/>
                    <a:pt x="23967" y="15347"/>
                    <a:pt x="23039" y="14811"/>
                  </a:cubicBezTo>
                  <a:lnTo>
                    <a:pt x="726" y="1929"/>
                  </a:lnTo>
                  <a:cubicBezTo>
                    <a:pt x="726" y="1929"/>
                    <a:pt x="703" y="1917"/>
                    <a:pt x="655" y="1893"/>
                  </a:cubicBezTo>
                  <a:cubicBezTo>
                    <a:pt x="464" y="1786"/>
                    <a:pt x="0" y="1453"/>
                    <a:pt x="0" y="1024"/>
                  </a:cubicBezTo>
                  <a:lnTo>
                    <a:pt x="0" y="0"/>
                  </a:lnTo>
                  <a:lnTo>
                    <a:pt x="0" y="48"/>
                  </a:lnTo>
                  <a:lnTo>
                    <a:pt x="0" y="71"/>
                  </a:lnTo>
                  <a:cubicBezTo>
                    <a:pt x="0" y="83"/>
                    <a:pt x="0" y="107"/>
                    <a:pt x="12" y="119"/>
                  </a:cubicBezTo>
                  <a:cubicBezTo>
                    <a:pt x="12" y="143"/>
                    <a:pt x="36" y="167"/>
                    <a:pt x="36" y="191"/>
                  </a:cubicBezTo>
                  <a:cubicBezTo>
                    <a:pt x="48" y="238"/>
                    <a:pt x="60" y="286"/>
                    <a:pt x="95" y="310"/>
                  </a:cubicBezTo>
                  <a:cubicBezTo>
                    <a:pt x="107" y="321"/>
                    <a:pt x="107" y="345"/>
                    <a:pt x="119" y="357"/>
                  </a:cubicBezTo>
                  <a:cubicBezTo>
                    <a:pt x="155" y="393"/>
                    <a:pt x="167" y="429"/>
                    <a:pt x="191" y="464"/>
                  </a:cubicBezTo>
                  <a:cubicBezTo>
                    <a:pt x="345" y="655"/>
                    <a:pt x="548" y="786"/>
                    <a:pt x="655" y="845"/>
                  </a:cubicBezTo>
                  <a:cubicBezTo>
                    <a:pt x="703" y="881"/>
                    <a:pt x="726" y="893"/>
                    <a:pt x="726" y="893"/>
                  </a:cubicBezTo>
                  <a:lnTo>
                    <a:pt x="23039" y="13764"/>
                  </a:lnTo>
                  <a:cubicBezTo>
                    <a:pt x="23967" y="14299"/>
                    <a:pt x="24456" y="14359"/>
                    <a:pt x="24515" y="14359"/>
                  </a:cubicBezTo>
                  <a:cubicBezTo>
                    <a:pt x="25063" y="14371"/>
                    <a:pt x="25610" y="14252"/>
                    <a:pt x="26051" y="14014"/>
                  </a:cubicBezTo>
                  <a:lnTo>
                    <a:pt x="35219" y="8692"/>
                  </a:lnTo>
                  <a:cubicBezTo>
                    <a:pt x="35314" y="8632"/>
                    <a:pt x="35409" y="8561"/>
                    <a:pt x="35493" y="8477"/>
                  </a:cubicBezTo>
                  <a:lnTo>
                    <a:pt x="35493" y="8477"/>
                  </a:lnTo>
                  <a:cubicBezTo>
                    <a:pt x="35516" y="8465"/>
                    <a:pt x="35528" y="8465"/>
                    <a:pt x="35528" y="8453"/>
                  </a:cubicBezTo>
                  <a:lnTo>
                    <a:pt x="35600" y="8382"/>
                  </a:lnTo>
                  <a:cubicBezTo>
                    <a:pt x="35612" y="8358"/>
                    <a:pt x="35612" y="8346"/>
                    <a:pt x="35636" y="8334"/>
                  </a:cubicBezTo>
                  <a:cubicBezTo>
                    <a:pt x="35695" y="8263"/>
                    <a:pt x="35731" y="8168"/>
                    <a:pt x="35766" y="8084"/>
                  </a:cubicBezTo>
                  <a:cubicBezTo>
                    <a:pt x="35766" y="8084"/>
                    <a:pt x="35766" y="8061"/>
                    <a:pt x="35778" y="8049"/>
                  </a:cubicBezTo>
                  <a:cubicBezTo>
                    <a:pt x="35778" y="8037"/>
                    <a:pt x="35790" y="8013"/>
                    <a:pt x="35790" y="8001"/>
                  </a:cubicBezTo>
                  <a:cubicBezTo>
                    <a:pt x="35790" y="7989"/>
                    <a:pt x="35814" y="7977"/>
                    <a:pt x="35814" y="7941"/>
                  </a:cubicBezTo>
                  <a:lnTo>
                    <a:pt x="35814" y="7882"/>
                  </a:lnTo>
                  <a:close/>
                </a:path>
              </a:pathLst>
            </a:custGeom>
            <a:noFill/>
            <a:ln w="2675" cap="rnd" cmpd="sng">
              <a:solidFill>
                <a:srgbClr val="3435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892" name="Google Shape;2892;p34"/>
            <p:cNvSpPr/>
            <p:nvPr/>
          </p:nvSpPr>
          <p:spPr>
            <a:xfrm>
              <a:off x="2838150" y="3935125"/>
              <a:ext cx="895375" cy="517675"/>
            </a:xfrm>
            <a:custGeom>
              <a:avLst/>
              <a:gdLst/>
              <a:ahLst/>
              <a:cxnLst/>
              <a:rect l="l" t="t" r="r" b="b"/>
              <a:pathLst>
                <a:path w="35815" h="20707" extrusionOk="0">
                  <a:moveTo>
                    <a:pt x="11180" y="72"/>
                  </a:moveTo>
                  <a:cubicBezTo>
                    <a:pt x="11204" y="72"/>
                    <a:pt x="11240" y="72"/>
                    <a:pt x="11263" y="96"/>
                  </a:cubicBezTo>
                  <a:cubicBezTo>
                    <a:pt x="11299" y="96"/>
                    <a:pt x="11323" y="96"/>
                    <a:pt x="11359" y="108"/>
                  </a:cubicBezTo>
                  <a:cubicBezTo>
                    <a:pt x="11609" y="132"/>
                    <a:pt x="11835" y="215"/>
                    <a:pt x="12025" y="334"/>
                  </a:cubicBezTo>
                  <a:lnTo>
                    <a:pt x="35064" y="13634"/>
                  </a:lnTo>
                  <a:cubicBezTo>
                    <a:pt x="35076" y="13634"/>
                    <a:pt x="35076" y="13646"/>
                    <a:pt x="35100" y="13646"/>
                  </a:cubicBezTo>
                  <a:cubicBezTo>
                    <a:pt x="35124" y="13669"/>
                    <a:pt x="35135" y="13681"/>
                    <a:pt x="35171" y="13693"/>
                  </a:cubicBezTo>
                  <a:cubicBezTo>
                    <a:pt x="35374" y="13848"/>
                    <a:pt x="35481" y="14027"/>
                    <a:pt x="35493" y="14217"/>
                  </a:cubicBezTo>
                  <a:lnTo>
                    <a:pt x="35493" y="14229"/>
                  </a:lnTo>
                  <a:cubicBezTo>
                    <a:pt x="35493" y="14288"/>
                    <a:pt x="35481" y="14336"/>
                    <a:pt x="35469" y="14396"/>
                  </a:cubicBezTo>
                  <a:cubicBezTo>
                    <a:pt x="35409" y="14550"/>
                    <a:pt x="35290" y="14693"/>
                    <a:pt x="35076" y="14812"/>
                  </a:cubicBezTo>
                  <a:lnTo>
                    <a:pt x="25706" y="20265"/>
                  </a:lnTo>
                  <a:cubicBezTo>
                    <a:pt x="25491" y="20384"/>
                    <a:pt x="25253" y="20456"/>
                    <a:pt x="24991" y="20480"/>
                  </a:cubicBezTo>
                  <a:cubicBezTo>
                    <a:pt x="24886" y="20493"/>
                    <a:pt x="24778" y="20500"/>
                    <a:pt x="24671" y="20500"/>
                  </a:cubicBezTo>
                  <a:cubicBezTo>
                    <a:pt x="24307" y="20500"/>
                    <a:pt x="23946" y="20422"/>
                    <a:pt x="23670" y="20265"/>
                  </a:cubicBezTo>
                  <a:lnTo>
                    <a:pt x="631" y="6954"/>
                  </a:lnTo>
                  <a:cubicBezTo>
                    <a:pt x="345" y="6788"/>
                    <a:pt x="191" y="6585"/>
                    <a:pt x="191" y="6359"/>
                  </a:cubicBezTo>
                  <a:cubicBezTo>
                    <a:pt x="191" y="6287"/>
                    <a:pt x="214" y="6192"/>
                    <a:pt x="250" y="6121"/>
                  </a:cubicBezTo>
                  <a:lnTo>
                    <a:pt x="345" y="5990"/>
                  </a:lnTo>
                  <a:cubicBezTo>
                    <a:pt x="357" y="5978"/>
                    <a:pt x="357" y="5954"/>
                    <a:pt x="369" y="5954"/>
                  </a:cubicBezTo>
                  <a:lnTo>
                    <a:pt x="393" y="5942"/>
                  </a:lnTo>
                  <a:cubicBezTo>
                    <a:pt x="453" y="5883"/>
                    <a:pt x="524" y="5823"/>
                    <a:pt x="607" y="5776"/>
                  </a:cubicBezTo>
                  <a:lnTo>
                    <a:pt x="9989" y="334"/>
                  </a:lnTo>
                  <a:cubicBezTo>
                    <a:pt x="10073" y="287"/>
                    <a:pt x="10168" y="239"/>
                    <a:pt x="10275" y="191"/>
                  </a:cubicBezTo>
                  <a:cubicBezTo>
                    <a:pt x="10311" y="180"/>
                    <a:pt x="10359" y="168"/>
                    <a:pt x="10394" y="156"/>
                  </a:cubicBezTo>
                  <a:cubicBezTo>
                    <a:pt x="10430" y="132"/>
                    <a:pt x="10478" y="132"/>
                    <a:pt x="10525" y="120"/>
                  </a:cubicBezTo>
                  <a:cubicBezTo>
                    <a:pt x="10597" y="108"/>
                    <a:pt x="10668" y="96"/>
                    <a:pt x="10763" y="96"/>
                  </a:cubicBezTo>
                  <a:cubicBezTo>
                    <a:pt x="10835" y="72"/>
                    <a:pt x="10930" y="72"/>
                    <a:pt x="11001" y="72"/>
                  </a:cubicBezTo>
                  <a:close/>
                  <a:moveTo>
                    <a:pt x="10969" y="1"/>
                  </a:moveTo>
                  <a:cubicBezTo>
                    <a:pt x="10811" y="1"/>
                    <a:pt x="10644" y="13"/>
                    <a:pt x="10466" y="37"/>
                  </a:cubicBezTo>
                  <a:cubicBezTo>
                    <a:pt x="10180" y="96"/>
                    <a:pt x="9930" y="180"/>
                    <a:pt x="9704" y="322"/>
                  </a:cubicBezTo>
                  <a:lnTo>
                    <a:pt x="536" y="5645"/>
                  </a:lnTo>
                  <a:cubicBezTo>
                    <a:pt x="310" y="5764"/>
                    <a:pt x="167" y="5918"/>
                    <a:pt x="60" y="6073"/>
                  </a:cubicBezTo>
                  <a:cubicBezTo>
                    <a:pt x="12" y="6168"/>
                    <a:pt x="0" y="6252"/>
                    <a:pt x="0" y="6347"/>
                  </a:cubicBezTo>
                  <a:lnTo>
                    <a:pt x="0" y="6383"/>
                  </a:lnTo>
                  <a:lnTo>
                    <a:pt x="0" y="6418"/>
                  </a:lnTo>
                  <a:cubicBezTo>
                    <a:pt x="0" y="6430"/>
                    <a:pt x="0" y="6454"/>
                    <a:pt x="12" y="6466"/>
                  </a:cubicBezTo>
                  <a:cubicBezTo>
                    <a:pt x="12" y="6490"/>
                    <a:pt x="36" y="6502"/>
                    <a:pt x="36" y="6538"/>
                  </a:cubicBezTo>
                  <a:cubicBezTo>
                    <a:pt x="48" y="6585"/>
                    <a:pt x="60" y="6621"/>
                    <a:pt x="95" y="6657"/>
                  </a:cubicBezTo>
                  <a:cubicBezTo>
                    <a:pt x="107" y="6668"/>
                    <a:pt x="107" y="6680"/>
                    <a:pt x="119" y="6704"/>
                  </a:cubicBezTo>
                  <a:cubicBezTo>
                    <a:pt x="155" y="6740"/>
                    <a:pt x="167" y="6776"/>
                    <a:pt x="191" y="6799"/>
                  </a:cubicBezTo>
                  <a:cubicBezTo>
                    <a:pt x="345" y="7002"/>
                    <a:pt x="548" y="7133"/>
                    <a:pt x="655" y="7192"/>
                  </a:cubicBezTo>
                  <a:cubicBezTo>
                    <a:pt x="703" y="7216"/>
                    <a:pt x="726" y="7240"/>
                    <a:pt x="726" y="7240"/>
                  </a:cubicBezTo>
                  <a:lnTo>
                    <a:pt x="23039" y="20111"/>
                  </a:lnTo>
                  <a:cubicBezTo>
                    <a:pt x="23967" y="20646"/>
                    <a:pt x="24456" y="20706"/>
                    <a:pt x="24515" y="20706"/>
                  </a:cubicBezTo>
                  <a:cubicBezTo>
                    <a:pt x="24540" y="20706"/>
                    <a:pt x="24565" y="20707"/>
                    <a:pt x="24590" y="20707"/>
                  </a:cubicBezTo>
                  <a:cubicBezTo>
                    <a:pt x="25112" y="20707"/>
                    <a:pt x="25631" y="20588"/>
                    <a:pt x="26051" y="20361"/>
                  </a:cubicBezTo>
                  <a:lnTo>
                    <a:pt x="35219" y="15039"/>
                  </a:lnTo>
                  <a:cubicBezTo>
                    <a:pt x="35314" y="14979"/>
                    <a:pt x="35409" y="14908"/>
                    <a:pt x="35493" y="14824"/>
                  </a:cubicBezTo>
                  <a:cubicBezTo>
                    <a:pt x="35516" y="14812"/>
                    <a:pt x="35528" y="14812"/>
                    <a:pt x="35528" y="14800"/>
                  </a:cubicBezTo>
                  <a:lnTo>
                    <a:pt x="35600" y="14717"/>
                  </a:lnTo>
                  <a:cubicBezTo>
                    <a:pt x="35612" y="14705"/>
                    <a:pt x="35612" y="14693"/>
                    <a:pt x="35636" y="14681"/>
                  </a:cubicBezTo>
                  <a:cubicBezTo>
                    <a:pt x="35695" y="14610"/>
                    <a:pt x="35731" y="14515"/>
                    <a:pt x="35766" y="14419"/>
                  </a:cubicBezTo>
                  <a:cubicBezTo>
                    <a:pt x="35766" y="14408"/>
                    <a:pt x="35766" y="14408"/>
                    <a:pt x="35778" y="14396"/>
                  </a:cubicBezTo>
                  <a:cubicBezTo>
                    <a:pt x="35778" y="14384"/>
                    <a:pt x="35790" y="14360"/>
                    <a:pt x="35790" y="14348"/>
                  </a:cubicBezTo>
                  <a:cubicBezTo>
                    <a:pt x="35790" y="14336"/>
                    <a:pt x="35814" y="14324"/>
                    <a:pt x="35814" y="14288"/>
                  </a:cubicBezTo>
                  <a:lnTo>
                    <a:pt x="35814" y="14229"/>
                  </a:lnTo>
                  <a:lnTo>
                    <a:pt x="35814" y="14169"/>
                  </a:lnTo>
                  <a:cubicBezTo>
                    <a:pt x="35814" y="14157"/>
                    <a:pt x="35814" y="14134"/>
                    <a:pt x="35790" y="14098"/>
                  </a:cubicBezTo>
                  <a:cubicBezTo>
                    <a:pt x="35778" y="14038"/>
                    <a:pt x="35707" y="13872"/>
                    <a:pt x="35338" y="13622"/>
                  </a:cubicBezTo>
                  <a:cubicBezTo>
                    <a:pt x="35219" y="13526"/>
                    <a:pt x="35052" y="13431"/>
                    <a:pt x="34814" y="13288"/>
                  </a:cubicBezTo>
                  <a:lnTo>
                    <a:pt x="12549" y="442"/>
                  </a:lnTo>
                  <a:cubicBezTo>
                    <a:pt x="12549" y="442"/>
                    <a:pt x="12514" y="418"/>
                    <a:pt x="12478" y="394"/>
                  </a:cubicBezTo>
                  <a:cubicBezTo>
                    <a:pt x="12323" y="299"/>
                    <a:pt x="11954" y="108"/>
                    <a:pt x="11418" y="37"/>
                  </a:cubicBezTo>
                  <a:cubicBezTo>
                    <a:pt x="11275" y="13"/>
                    <a:pt x="11126" y="1"/>
                    <a:pt x="1096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893" name="Google Shape;2893;p34"/>
            <p:cNvSpPr/>
            <p:nvPr/>
          </p:nvSpPr>
          <p:spPr>
            <a:xfrm>
              <a:off x="2838150" y="3934850"/>
              <a:ext cx="895375" cy="518225"/>
            </a:xfrm>
            <a:custGeom>
              <a:avLst/>
              <a:gdLst/>
              <a:ahLst/>
              <a:cxnLst/>
              <a:rect l="l" t="t" r="r" b="b"/>
              <a:pathLst>
                <a:path w="35815" h="20729" fill="none" extrusionOk="0">
                  <a:moveTo>
                    <a:pt x="35790" y="14109"/>
                  </a:moveTo>
                  <a:cubicBezTo>
                    <a:pt x="35778" y="14049"/>
                    <a:pt x="35707" y="13883"/>
                    <a:pt x="35338" y="13633"/>
                  </a:cubicBezTo>
                  <a:cubicBezTo>
                    <a:pt x="35219" y="13537"/>
                    <a:pt x="35052" y="13442"/>
                    <a:pt x="34814" y="13299"/>
                  </a:cubicBezTo>
                  <a:lnTo>
                    <a:pt x="12549" y="453"/>
                  </a:lnTo>
                  <a:cubicBezTo>
                    <a:pt x="12549" y="453"/>
                    <a:pt x="12514" y="429"/>
                    <a:pt x="12478" y="405"/>
                  </a:cubicBezTo>
                  <a:cubicBezTo>
                    <a:pt x="12323" y="310"/>
                    <a:pt x="11954" y="119"/>
                    <a:pt x="11418" y="48"/>
                  </a:cubicBezTo>
                  <a:cubicBezTo>
                    <a:pt x="11132" y="0"/>
                    <a:pt x="10823" y="0"/>
                    <a:pt x="10466" y="48"/>
                  </a:cubicBezTo>
                  <a:cubicBezTo>
                    <a:pt x="10180" y="107"/>
                    <a:pt x="9930" y="191"/>
                    <a:pt x="9704" y="333"/>
                  </a:cubicBezTo>
                  <a:lnTo>
                    <a:pt x="536" y="5656"/>
                  </a:lnTo>
                  <a:cubicBezTo>
                    <a:pt x="310" y="5775"/>
                    <a:pt x="167" y="5929"/>
                    <a:pt x="60" y="6084"/>
                  </a:cubicBezTo>
                  <a:cubicBezTo>
                    <a:pt x="12" y="6179"/>
                    <a:pt x="0" y="6263"/>
                    <a:pt x="0" y="6358"/>
                  </a:cubicBezTo>
                  <a:lnTo>
                    <a:pt x="0" y="6394"/>
                  </a:lnTo>
                  <a:lnTo>
                    <a:pt x="0" y="6429"/>
                  </a:lnTo>
                  <a:cubicBezTo>
                    <a:pt x="0" y="6441"/>
                    <a:pt x="0" y="6465"/>
                    <a:pt x="12" y="6477"/>
                  </a:cubicBezTo>
                  <a:cubicBezTo>
                    <a:pt x="12" y="6501"/>
                    <a:pt x="36" y="6513"/>
                    <a:pt x="36" y="6549"/>
                  </a:cubicBezTo>
                  <a:cubicBezTo>
                    <a:pt x="48" y="6596"/>
                    <a:pt x="60" y="6632"/>
                    <a:pt x="95" y="6668"/>
                  </a:cubicBezTo>
                  <a:cubicBezTo>
                    <a:pt x="107" y="6679"/>
                    <a:pt x="107" y="6691"/>
                    <a:pt x="119" y="6715"/>
                  </a:cubicBezTo>
                  <a:cubicBezTo>
                    <a:pt x="155" y="6751"/>
                    <a:pt x="167" y="6787"/>
                    <a:pt x="191" y="6810"/>
                  </a:cubicBezTo>
                  <a:cubicBezTo>
                    <a:pt x="345" y="7013"/>
                    <a:pt x="548" y="7144"/>
                    <a:pt x="655" y="7203"/>
                  </a:cubicBezTo>
                  <a:cubicBezTo>
                    <a:pt x="703" y="7227"/>
                    <a:pt x="726" y="7251"/>
                    <a:pt x="726" y="7251"/>
                  </a:cubicBezTo>
                  <a:lnTo>
                    <a:pt x="23039" y="20122"/>
                  </a:lnTo>
                  <a:cubicBezTo>
                    <a:pt x="23967" y="20657"/>
                    <a:pt x="24456" y="20717"/>
                    <a:pt x="24515" y="20717"/>
                  </a:cubicBezTo>
                  <a:cubicBezTo>
                    <a:pt x="25063" y="20729"/>
                    <a:pt x="25610" y="20610"/>
                    <a:pt x="26051" y="20372"/>
                  </a:cubicBezTo>
                  <a:lnTo>
                    <a:pt x="35219" y="15050"/>
                  </a:lnTo>
                  <a:cubicBezTo>
                    <a:pt x="35314" y="14990"/>
                    <a:pt x="35409" y="14919"/>
                    <a:pt x="35493" y="14835"/>
                  </a:cubicBezTo>
                  <a:lnTo>
                    <a:pt x="35493" y="14835"/>
                  </a:lnTo>
                  <a:cubicBezTo>
                    <a:pt x="35516" y="14823"/>
                    <a:pt x="35528" y="14823"/>
                    <a:pt x="35528" y="14811"/>
                  </a:cubicBezTo>
                  <a:lnTo>
                    <a:pt x="35600" y="14728"/>
                  </a:lnTo>
                  <a:cubicBezTo>
                    <a:pt x="35612" y="14716"/>
                    <a:pt x="35612" y="14704"/>
                    <a:pt x="35636" y="14692"/>
                  </a:cubicBezTo>
                  <a:cubicBezTo>
                    <a:pt x="35695" y="14621"/>
                    <a:pt x="35731" y="14526"/>
                    <a:pt x="35766" y="14430"/>
                  </a:cubicBezTo>
                  <a:cubicBezTo>
                    <a:pt x="35766" y="14419"/>
                    <a:pt x="35766" y="14419"/>
                    <a:pt x="35778" y="14407"/>
                  </a:cubicBezTo>
                  <a:cubicBezTo>
                    <a:pt x="35778" y="14395"/>
                    <a:pt x="35790" y="14371"/>
                    <a:pt x="35790" y="14359"/>
                  </a:cubicBezTo>
                  <a:cubicBezTo>
                    <a:pt x="35790" y="14347"/>
                    <a:pt x="35814" y="14335"/>
                    <a:pt x="35814" y="14299"/>
                  </a:cubicBezTo>
                  <a:lnTo>
                    <a:pt x="35814" y="14240"/>
                  </a:lnTo>
                  <a:lnTo>
                    <a:pt x="35814" y="14180"/>
                  </a:lnTo>
                  <a:cubicBezTo>
                    <a:pt x="35814" y="14168"/>
                    <a:pt x="35814" y="14145"/>
                    <a:pt x="35790" y="14109"/>
                  </a:cubicBezTo>
                  <a:close/>
                  <a:moveTo>
                    <a:pt x="35493" y="14240"/>
                  </a:moveTo>
                  <a:cubicBezTo>
                    <a:pt x="35493" y="14299"/>
                    <a:pt x="35481" y="14347"/>
                    <a:pt x="35469" y="14407"/>
                  </a:cubicBezTo>
                  <a:cubicBezTo>
                    <a:pt x="35409" y="14561"/>
                    <a:pt x="35290" y="14704"/>
                    <a:pt x="35076" y="14823"/>
                  </a:cubicBezTo>
                  <a:lnTo>
                    <a:pt x="25706" y="20276"/>
                  </a:lnTo>
                  <a:cubicBezTo>
                    <a:pt x="25491" y="20395"/>
                    <a:pt x="25253" y="20467"/>
                    <a:pt x="24991" y="20491"/>
                  </a:cubicBezTo>
                  <a:cubicBezTo>
                    <a:pt x="24527" y="20550"/>
                    <a:pt x="24027" y="20479"/>
                    <a:pt x="23670" y="20276"/>
                  </a:cubicBezTo>
                  <a:lnTo>
                    <a:pt x="631" y="6965"/>
                  </a:lnTo>
                  <a:cubicBezTo>
                    <a:pt x="345" y="6799"/>
                    <a:pt x="191" y="6596"/>
                    <a:pt x="191" y="6370"/>
                  </a:cubicBezTo>
                  <a:cubicBezTo>
                    <a:pt x="191" y="6298"/>
                    <a:pt x="214" y="6203"/>
                    <a:pt x="250" y="6132"/>
                  </a:cubicBezTo>
                  <a:lnTo>
                    <a:pt x="345" y="6001"/>
                  </a:lnTo>
                  <a:cubicBezTo>
                    <a:pt x="357" y="5989"/>
                    <a:pt x="357" y="5965"/>
                    <a:pt x="369" y="5965"/>
                  </a:cubicBezTo>
                  <a:lnTo>
                    <a:pt x="393" y="5953"/>
                  </a:lnTo>
                  <a:cubicBezTo>
                    <a:pt x="453" y="5894"/>
                    <a:pt x="524" y="5834"/>
                    <a:pt x="607" y="5787"/>
                  </a:cubicBezTo>
                  <a:lnTo>
                    <a:pt x="9989" y="345"/>
                  </a:lnTo>
                  <a:cubicBezTo>
                    <a:pt x="10073" y="298"/>
                    <a:pt x="10168" y="250"/>
                    <a:pt x="10275" y="202"/>
                  </a:cubicBezTo>
                  <a:cubicBezTo>
                    <a:pt x="10311" y="191"/>
                    <a:pt x="10359" y="179"/>
                    <a:pt x="10394" y="167"/>
                  </a:cubicBezTo>
                  <a:cubicBezTo>
                    <a:pt x="10430" y="143"/>
                    <a:pt x="10478" y="143"/>
                    <a:pt x="10525" y="131"/>
                  </a:cubicBezTo>
                  <a:cubicBezTo>
                    <a:pt x="10597" y="119"/>
                    <a:pt x="10668" y="107"/>
                    <a:pt x="10763" y="107"/>
                  </a:cubicBezTo>
                  <a:cubicBezTo>
                    <a:pt x="10835" y="83"/>
                    <a:pt x="10930" y="83"/>
                    <a:pt x="11001" y="83"/>
                  </a:cubicBezTo>
                  <a:lnTo>
                    <a:pt x="11013" y="83"/>
                  </a:lnTo>
                  <a:lnTo>
                    <a:pt x="11180" y="83"/>
                  </a:lnTo>
                  <a:cubicBezTo>
                    <a:pt x="11204" y="83"/>
                    <a:pt x="11240" y="83"/>
                    <a:pt x="11263" y="107"/>
                  </a:cubicBezTo>
                  <a:cubicBezTo>
                    <a:pt x="11299" y="107"/>
                    <a:pt x="11323" y="107"/>
                    <a:pt x="11359" y="119"/>
                  </a:cubicBezTo>
                  <a:cubicBezTo>
                    <a:pt x="11609" y="143"/>
                    <a:pt x="11835" y="226"/>
                    <a:pt x="12025" y="345"/>
                  </a:cubicBezTo>
                  <a:lnTo>
                    <a:pt x="35064" y="13645"/>
                  </a:lnTo>
                  <a:cubicBezTo>
                    <a:pt x="35076" y="13645"/>
                    <a:pt x="35076" y="13657"/>
                    <a:pt x="35100" y="13657"/>
                  </a:cubicBezTo>
                  <a:cubicBezTo>
                    <a:pt x="35124" y="13680"/>
                    <a:pt x="35135" y="13692"/>
                    <a:pt x="35171" y="13704"/>
                  </a:cubicBezTo>
                  <a:cubicBezTo>
                    <a:pt x="35374" y="13859"/>
                    <a:pt x="35481" y="14038"/>
                    <a:pt x="35493" y="14228"/>
                  </a:cubicBezTo>
                  <a:lnTo>
                    <a:pt x="35493" y="14240"/>
                  </a:lnTo>
                  <a:close/>
                </a:path>
              </a:pathLst>
            </a:custGeom>
            <a:noFill/>
            <a:ln w="2675" cap="rnd" cmpd="sng">
              <a:solidFill>
                <a:srgbClr val="3435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894" name="Google Shape;2894;p34"/>
            <p:cNvSpPr/>
            <p:nvPr/>
          </p:nvSpPr>
          <p:spPr>
            <a:xfrm>
              <a:off x="3204550" y="3829275"/>
              <a:ext cx="267925" cy="277925"/>
            </a:xfrm>
            <a:custGeom>
              <a:avLst/>
              <a:gdLst/>
              <a:ahLst/>
              <a:cxnLst/>
              <a:rect l="l" t="t" r="r" b="b"/>
              <a:pathLst>
                <a:path w="10717" h="11117" extrusionOk="0">
                  <a:moveTo>
                    <a:pt x="2526" y="1"/>
                  </a:moveTo>
                  <a:cubicBezTo>
                    <a:pt x="2251" y="1"/>
                    <a:pt x="2002" y="65"/>
                    <a:pt x="1787" y="187"/>
                  </a:cubicBezTo>
                  <a:lnTo>
                    <a:pt x="1" y="1235"/>
                  </a:lnTo>
                  <a:cubicBezTo>
                    <a:pt x="211" y="1112"/>
                    <a:pt x="457" y="1048"/>
                    <a:pt x="732" y="1048"/>
                  </a:cubicBezTo>
                  <a:cubicBezTo>
                    <a:pt x="1125" y="1048"/>
                    <a:pt x="1576" y="1180"/>
                    <a:pt x="2060" y="1461"/>
                  </a:cubicBezTo>
                  <a:lnTo>
                    <a:pt x="2144" y="1497"/>
                  </a:lnTo>
                  <a:cubicBezTo>
                    <a:pt x="2834" y="1913"/>
                    <a:pt x="3501" y="2604"/>
                    <a:pt x="3989" y="3402"/>
                  </a:cubicBezTo>
                  <a:lnTo>
                    <a:pt x="4096" y="3342"/>
                  </a:lnTo>
                  <a:cubicBezTo>
                    <a:pt x="4301" y="3235"/>
                    <a:pt x="4537" y="3181"/>
                    <a:pt x="4794" y="3181"/>
                  </a:cubicBezTo>
                  <a:cubicBezTo>
                    <a:pt x="5194" y="3181"/>
                    <a:pt x="5645" y="3312"/>
                    <a:pt x="6109" y="3580"/>
                  </a:cubicBezTo>
                  <a:lnTo>
                    <a:pt x="6192" y="3628"/>
                  </a:lnTo>
                  <a:cubicBezTo>
                    <a:pt x="6966" y="4104"/>
                    <a:pt x="7680" y="4878"/>
                    <a:pt x="8204" y="5819"/>
                  </a:cubicBezTo>
                  <a:cubicBezTo>
                    <a:pt x="8680" y="6676"/>
                    <a:pt x="8954" y="7593"/>
                    <a:pt x="8918" y="8378"/>
                  </a:cubicBezTo>
                  <a:cubicBezTo>
                    <a:pt x="8871" y="9748"/>
                    <a:pt x="8133" y="10593"/>
                    <a:pt x="7240" y="11117"/>
                  </a:cubicBezTo>
                  <a:lnTo>
                    <a:pt x="9026" y="10069"/>
                  </a:lnTo>
                  <a:cubicBezTo>
                    <a:pt x="9919" y="9557"/>
                    <a:pt x="10657" y="8700"/>
                    <a:pt x="10704" y="7331"/>
                  </a:cubicBezTo>
                  <a:cubicBezTo>
                    <a:pt x="10716" y="6545"/>
                    <a:pt x="10466" y="5640"/>
                    <a:pt x="10002" y="4759"/>
                  </a:cubicBezTo>
                  <a:cubicBezTo>
                    <a:pt x="9490" y="3818"/>
                    <a:pt x="8776" y="3044"/>
                    <a:pt x="8002" y="2568"/>
                  </a:cubicBezTo>
                  <a:lnTo>
                    <a:pt x="7906" y="2520"/>
                  </a:lnTo>
                  <a:cubicBezTo>
                    <a:pt x="7449" y="2260"/>
                    <a:pt x="7004" y="2129"/>
                    <a:pt x="6606" y="2129"/>
                  </a:cubicBezTo>
                  <a:cubicBezTo>
                    <a:pt x="6331" y="2129"/>
                    <a:pt x="6078" y="2192"/>
                    <a:pt x="5859" y="2318"/>
                  </a:cubicBezTo>
                  <a:lnTo>
                    <a:pt x="5775" y="2366"/>
                  </a:lnTo>
                  <a:cubicBezTo>
                    <a:pt x="5287" y="1556"/>
                    <a:pt x="4632" y="877"/>
                    <a:pt x="3930" y="461"/>
                  </a:cubicBezTo>
                  <a:lnTo>
                    <a:pt x="3846" y="413"/>
                  </a:lnTo>
                  <a:cubicBezTo>
                    <a:pt x="3369" y="132"/>
                    <a:pt x="2921" y="1"/>
                    <a:pt x="252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895" name="Google Shape;2895;p34"/>
            <p:cNvSpPr/>
            <p:nvPr/>
          </p:nvSpPr>
          <p:spPr>
            <a:xfrm>
              <a:off x="3204550" y="3826500"/>
              <a:ext cx="267925" cy="280700"/>
            </a:xfrm>
            <a:custGeom>
              <a:avLst/>
              <a:gdLst/>
              <a:ahLst/>
              <a:cxnLst/>
              <a:rect l="l" t="t" r="r" b="b"/>
              <a:pathLst>
                <a:path w="10717" h="11228" fill="none" extrusionOk="0">
                  <a:moveTo>
                    <a:pt x="10704" y="7442"/>
                  </a:moveTo>
                  <a:cubicBezTo>
                    <a:pt x="10657" y="8811"/>
                    <a:pt x="9919" y="9668"/>
                    <a:pt x="9026" y="10180"/>
                  </a:cubicBezTo>
                  <a:lnTo>
                    <a:pt x="7240" y="11228"/>
                  </a:lnTo>
                  <a:cubicBezTo>
                    <a:pt x="8133" y="10704"/>
                    <a:pt x="8871" y="9859"/>
                    <a:pt x="8918" y="8489"/>
                  </a:cubicBezTo>
                  <a:cubicBezTo>
                    <a:pt x="8954" y="7704"/>
                    <a:pt x="8680" y="6787"/>
                    <a:pt x="8204" y="5930"/>
                  </a:cubicBezTo>
                  <a:cubicBezTo>
                    <a:pt x="7680" y="4989"/>
                    <a:pt x="6966" y="4215"/>
                    <a:pt x="6192" y="3739"/>
                  </a:cubicBezTo>
                  <a:lnTo>
                    <a:pt x="6109" y="3691"/>
                  </a:lnTo>
                  <a:cubicBezTo>
                    <a:pt x="5347" y="3251"/>
                    <a:pt x="4620" y="3179"/>
                    <a:pt x="4096" y="3453"/>
                  </a:cubicBezTo>
                  <a:lnTo>
                    <a:pt x="3989" y="3513"/>
                  </a:lnTo>
                  <a:cubicBezTo>
                    <a:pt x="3501" y="2715"/>
                    <a:pt x="2834" y="2024"/>
                    <a:pt x="2144" y="1608"/>
                  </a:cubicBezTo>
                  <a:lnTo>
                    <a:pt x="2060" y="1572"/>
                  </a:lnTo>
                  <a:cubicBezTo>
                    <a:pt x="1239" y="1096"/>
                    <a:pt x="513" y="1048"/>
                    <a:pt x="1" y="1346"/>
                  </a:cubicBezTo>
                  <a:lnTo>
                    <a:pt x="1787" y="298"/>
                  </a:lnTo>
                  <a:cubicBezTo>
                    <a:pt x="2311" y="0"/>
                    <a:pt x="3037" y="48"/>
                    <a:pt x="3846" y="524"/>
                  </a:cubicBezTo>
                  <a:lnTo>
                    <a:pt x="3930" y="572"/>
                  </a:lnTo>
                  <a:cubicBezTo>
                    <a:pt x="4632" y="988"/>
                    <a:pt x="5287" y="1667"/>
                    <a:pt x="5775" y="2477"/>
                  </a:cubicBezTo>
                  <a:lnTo>
                    <a:pt x="5859" y="2429"/>
                  </a:lnTo>
                  <a:cubicBezTo>
                    <a:pt x="6394" y="2120"/>
                    <a:pt x="7133" y="2191"/>
                    <a:pt x="7906" y="2631"/>
                  </a:cubicBezTo>
                  <a:lnTo>
                    <a:pt x="8002" y="2679"/>
                  </a:lnTo>
                  <a:cubicBezTo>
                    <a:pt x="8776" y="3155"/>
                    <a:pt x="9490" y="3929"/>
                    <a:pt x="10002" y="4870"/>
                  </a:cubicBezTo>
                  <a:cubicBezTo>
                    <a:pt x="10466" y="5751"/>
                    <a:pt x="10716" y="6656"/>
                    <a:pt x="10704" y="7442"/>
                  </a:cubicBezTo>
                  <a:close/>
                </a:path>
              </a:pathLst>
            </a:custGeom>
            <a:noFill/>
            <a:ln w="2675" cap="rnd" cmpd="sng">
              <a:solidFill>
                <a:srgbClr val="3435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896" name="Google Shape;2896;p34"/>
            <p:cNvSpPr/>
            <p:nvPr/>
          </p:nvSpPr>
          <p:spPr>
            <a:xfrm>
              <a:off x="3176275" y="3854825"/>
              <a:ext cx="252150" cy="273225"/>
            </a:xfrm>
            <a:custGeom>
              <a:avLst/>
              <a:gdLst/>
              <a:ahLst/>
              <a:cxnLst/>
              <a:rect l="l" t="t" r="r" b="b"/>
              <a:pathLst>
                <a:path w="10086" h="10929" extrusionOk="0">
                  <a:moveTo>
                    <a:pt x="1857" y="0"/>
                  </a:moveTo>
                  <a:cubicBezTo>
                    <a:pt x="993" y="0"/>
                    <a:pt x="399" y="634"/>
                    <a:pt x="358" y="1760"/>
                  </a:cubicBezTo>
                  <a:cubicBezTo>
                    <a:pt x="298" y="2046"/>
                    <a:pt x="1" y="4332"/>
                    <a:pt x="5013" y="10809"/>
                  </a:cubicBezTo>
                  <a:lnTo>
                    <a:pt x="5108" y="10928"/>
                  </a:lnTo>
                  <a:lnTo>
                    <a:pt x="5192" y="10928"/>
                  </a:lnTo>
                  <a:cubicBezTo>
                    <a:pt x="5394" y="10928"/>
                    <a:pt x="9942" y="10797"/>
                    <a:pt x="10049" y="7356"/>
                  </a:cubicBezTo>
                  <a:cubicBezTo>
                    <a:pt x="10085" y="6571"/>
                    <a:pt x="9823" y="5654"/>
                    <a:pt x="9335" y="4785"/>
                  </a:cubicBezTo>
                  <a:cubicBezTo>
                    <a:pt x="8811" y="3844"/>
                    <a:pt x="8097" y="3070"/>
                    <a:pt x="7323" y="2594"/>
                  </a:cubicBezTo>
                  <a:lnTo>
                    <a:pt x="7240" y="2546"/>
                  </a:lnTo>
                  <a:cubicBezTo>
                    <a:pt x="6770" y="2274"/>
                    <a:pt x="6316" y="2138"/>
                    <a:pt x="5916" y="2138"/>
                  </a:cubicBezTo>
                  <a:cubicBezTo>
                    <a:pt x="5615" y="2138"/>
                    <a:pt x="5345" y="2215"/>
                    <a:pt x="5120" y="2368"/>
                  </a:cubicBezTo>
                  <a:cubicBezTo>
                    <a:pt x="4632" y="1582"/>
                    <a:pt x="3977" y="879"/>
                    <a:pt x="3275" y="463"/>
                  </a:cubicBezTo>
                  <a:lnTo>
                    <a:pt x="3191" y="415"/>
                  </a:lnTo>
                  <a:cubicBezTo>
                    <a:pt x="2708" y="134"/>
                    <a:pt x="2254" y="0"/>
                    <a:pt x="185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897" name="Google Shape;2897;p34"/>
            <p:cNvSpPr/>
            <p:nvPr/>
          </p:nvSpPr>
          <p:spPr>
            <a:xfrm>
              <a:off x="3176275" y="3842875"/>
              <a:ext cx="252150" cy="285175"/>
            </a:xfrm>
            <a:custGeom>
              <a:avLst/>
              <a:gdLst/>
              <a:ahLst/>
              <a:cxnLst/>
              <a:rect l="l" t="t" r="r" b="b"/>
              <a:pathLst>
                <a:path w="10086" h="11407" fill="none" extrusionOk="0">
                  <a:moveTo>
                    <a:pt x="7240" y="3024"/>
                  </a:moveTo>
                  <a:lnTo>
                    <a:pt x="7323" y="3072"/>
                  </a:lnTo>
                  <a:cubicBezTo>
                    <a:pt x="8097" y="3548"/>
                    <a:pt x="8811" y="4322"/>
                    <a:pt x="9335" y="5263"/>
                  </a:cubicBezTo>
                  <a:cubicBezTo>
                    <a:pt x="9823" y="6132"/>
                    <a:pt x="10085" y="7049"/>
                    <a:pt x="10049" y="7834"/>
                  </a:cubicBezTo>
                  <a:cubicBezTo>
                    <a:pt x="9942" y="11275"/>
                    <a:pt x="5394" y="11406"/>
                    <a:pt x="5192" y="11406"/>
                  </a:cubicBezTo>
                  <a:lnTo>
                    <a:pt x="5108" y="11406"/>
                  </a:lnTo>
                  <a:lnTo>
                    <a:pt x="5013" y="11287"/>
                  </a:lnTo>
                  <a:cubicBezTo>
                    <a:pt x="1" y="4810"/>
                    <a:pt x="298" y="2524"/>
                    <a:pt x="358" y="2238"/>
                  </a:cubicBezTo>
                  <a:cubicBezTo>
                    <a:pt x="417" y="595"/>
                    <a:pt x="1656" y="0"/>
                    <a:pt x="3191" y="893"/>
                  </a:cubicBezTo>
                  <a:lnTo>
                    <a:pt x="3275" y="941"/>
                  </a:lnTo>
                  <a:cubicBezTo>
                    <a:pt x="3977" y="1357"/>
                    <a:pt x="4632" y="2060"/>
                    <a:pt x="5120" y="2846"/>
                  </a:cubicBezTo>
                  <a:cubicBezTo>
                    <a:pt x="5644" y="2488"/>
                    <a:pt x="6418" y="2548"/>
                    <a:pt x="7240" y="3024"/>
                  </a:cubicBezTo>
                  <a:close/>
                </a:path>
              </a:pathLst>
            </a:custGeom>
            <a:noFill/>
            <a:ln w="2675" cap="rnd" cmpd="sng">
              <a:solidFill>
                <a:srgbClr val="3435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898" name="Google Shape;2898;p34"/>
            <p:cNvSpPr/>
            <p:nvPr/>
          </p:nvSpPr>
          <p:spPr>
            <a:xfrm>
              <a:off x="3303975" y="3888100"/>
              <a:ext cx="44675" cy="25925"/>
            </a:xfrm>
            <a:custGeom>
              <a:avLst/>
              <a:gdLst/>
              <a:ahLst/>
              <a:cxnLst/>
              <a:rect l="l" t="t" r="r" b="b"/>
              <a:pathLst>
                <a:path w="1787" h="1037" extrusionOk="0">
                  <a:moveTo>
                    <a:pt x="0" y="1037"/>
                  </a:moveTo>
                  <a:lnTo>
                    <a:pt x="1786" y="1"/>
                  </a:lnTo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899" name="Google Shape;2899;p34"/>
            <p:cNvSpPr/>
            <p:nvPr/>
          </p:nvSpPr>
          <p:spPr>
            <a:xfrm>
              <a:off x="3303975" y="3888100"/>
              <a:ext cx="44675" cy="25925"/>
            </a:xfrm>
            <a:custGeom>
              <a:avLst/>
              <a:gdLst/>
              <a:ahLst/>
              <a:cxnLst/>
              <a:rect l="l" t="t" r="r" b="b"/>
              <a:pathLst>
                <a:path w="1787" h="1037" fill="none" extrusionOk="0">
                  <a:moveTo>
                    <a:pt x="0" y="1037"/>
                  </a:moveTo>
                  <a:lnTo>
                    <a:pt x="1786" y="1"/>
                  </a:lnTo>
                </a:path>
              </a:pathLst>
            </a:custGeom>
            <a:noFill/>
            <a:ln w="2675" cap="rnd" cmpd="sng">
              <a:solidFill>
                <a:srgbClr val="3435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00" name="Google Shape;2900;p34"/>
            <p:cNvSpPr/>
            <p:nvPr/>
          </p:nvSpPr>
          <p:spPr>
            <a:xfrm>
              <a:off x="3767125" y="2676050"/>
              <a:ext cx="490850" cy="589100"/>
            </a:xfrm>
            <a:custGeom>
              <a:avLst/>
              <a:gdLst/>
              <a:ahLst/>
              <a:cxnLst/>
              <a:rect l="l" t="t" r="r" b="b"/>
              <a:pathLst>
                <a:path w="19634" h="23564" extrusionOk="0">
                  <a:moveTo>
                    <a:pt x="11359" y="1"/>
                  </a:moveTo>
                  <a:lnTo>
                    <a:pt x="10895" y="24"/>
                  </a:lnTo>
                  <a:lnTo>
                    <a:pt x="6478" y="120"/>
                  </a:lnTo>
                  <a:lnTo>
                    <a:pt x="3906" y="179"/>
                  </a:lnTo>
                  <a:lnTo>
                    <a:pt x="3013" y="215"/>
                  </a:lnTo>
                  <a:lnTo>
                    <a:pt x="1" y="1953"/>
                  </a:lnTo>
                  <a:lnTo>
                    <a:pt x="893" y="1941"/>
                  </a:lnTo>
                  <a:lnTo>
                    <a:pt x="3477" y="1882"/>
                  </a:lnTo>
                  <a:lnTo>
                    <a:pt x="7894" y="1775"/>
                  </a:lnTo>
                  <a:lnTo>
                    <a:pt x="8335" y="1763"/>
                  </a:lnTo>
                  <a:lnTo>
                    <a:pt x="8418" y="1846"/>
                  </a:lnTo>
                  <a:lnTo>
                    <a:pt x="6466" y="1894"/>
                  </a:lnTo>
                  <a:lnTo>
                    <a:pt x="4346" y="1953"/>
                  </a:lnTo>
                  <a:lnTo>
                    <a:pt x="1346" y="3692"/>
                  </a:lnTo>
                  <a:lnTo>
                    <a:pt x="1322" y="10359"/>
                  </a:lnTo>
                  <a:cubicBezTo>
                    <a:pt x="1322" y="11550"/>
                    <a:pt x="1655" y="12895"/>
                    <a:pt x="2263" y="14288"/>
                  </a:cubicBezTo>
                  <a:cubicBezTo>
                    <a:pt x="2322" y="14407"/>
                    <a:pt x="2370" y="14526"/>
                    <a:pt x="2429" y="14645"/>
                  </a:cubicBezTo>
                  <a:cubicBezTo>
                    <a:pt x="2620" y="15086"/>
                    <a:pt x="2846" y="15514"/>
                    <a:pt x="3096" y="15943"/>
                  </a:cubicBezTo>
                  <a:cubicBezTo>
                    <a:pt x="3310" y="16312"/>
                    <a:pt x="3549" y="16693"/>
                    <a:pt x="3787" y="17062"/>
                  </a:cubicBezTo>
                  <a:cubicBezTo>
                    <a:pt x="4049" y="17467"/>
                    <a:pt x="4346" y="17860"/>
                    <a:pt x="4644" y="18265"/>
                  </a:cubicBezTo>
                  <a:cubicBezTo>
                    <a:pt x="4870" y="18562"/>
                    <a:pt x="5096" y="18848"/>
                    <a:pt x="5335" y="19134"/>
                  </a:cubicBezTo>
                  <a:cubicBezTo>
                    <a:pt x="5335" y="19146"/>
                    <a:pt x="5346" y="19146"/>
                    <a:pt x="5346" y="19158"/>
                  </a:cubicBezTo>
                  <a:cubicBezTo>
                    <a:pt x="5358" y="19158"/>
                    <a:pt x="5358" y="19170"/>
                    <a:pt x="5358" y="19170"/>
                  </a:cubicBezTo>
                  <a:cubicBezTo>
                    <a:pt x="6085" y="20039"/>
                    <a:pt x="6906" y="20884"/>
                    <a:pt x="7787" y="21670"/>
                  </a:cubicBezTo>
                  <a:cubicBezTo>
                    <a:pt x="7799" y="21670"/>
                    <a:pt x="7799" y="21694"/>
                    <a:pt x="7811" y="21694"/>
                  </a:cubicBezTo>
                  <a:cubicBezTo>
                    <a:pt x="7894" y="21765"/>
                    <a:pt x="7978" y="21837"/>
                    <a:pt x="8049" y="21908"/>
                  </a:cubicBezTo>
                  <a:cubicBezTo>
                    <a:pt x="8109" y="21968"/>
                    <a:pt x="8192" y="22027"/>
                    <a:pt x="8263" y="22087"/>
                  </a:cubicBezTo>
                  <a:cubicBezTo>
                    <a:pt x="8335" y="22111"/>
                    <a:pt x="8406" y="22134"/>
                    <a:pt x="8490" y="22146"/>
                  </a:cubicBezTo>
                  <a:cubicBezTo>
                    <a:pt x="8740" y="22230"/>
                    <a:pt x="8990" y="22289"/>
                    <a:pt x="9228" y="22325"/>
                  </a:cubicBezTo>
                  <a:cubicBezTo>
                    <a:pt x="9264" y="22325"/>
                    <a:pt x="9299" y="22349"/>
                    <a:pt x="9335" y="22349"/>
                  </a:cubicBezTo>
                  <a:cubicBezTo>
                    <a:pt x="9430" y="22361"/>
                    <a:pt x="9502" y="22372"/>
                    <a:pt x="9585" y="22384"/>
                  </a:cubicBezTo>
                  <a:cubicBezTo>
                    <a:pt x="9787" y="22420"/>
                    <a:pt x="9978" y="22444"/>
                    <a:pt x="10157" y="22468"/>
                  </a:cubicBezTo>
                  <a:cubicBezTo>
                    <a:pt x="10192" y="22468"/>
                    <a:pt x="10240" y="22480"/>
                    <a:pt x="10288" y="22480"/>
                  </a:cubicBezTo>
                  <a:cubicBezTo>
                    <a:pt x="10514" y="22492"/>
                    <a:pt x="10728" y="22503"/>
                    <a:pt x="10942" y="22503"/>
                  </a:cubicBezTo>
                  <a:cubicBezTo>
                    <a:pt x="11252" y="22503"/>
                    <a:pt x="11561" y="22492"/>
                    <a:pt x="11847" y="22444"/>
                  </a:cubicBezTo>
                  <a:cubicBezTo>
                    <a:pt x="11942" y="22432"/>
                    <a:pt x="12014" y="22420"/>
                    <a:pt x="12085" y="22408"/>
                  </a:cubicBezTo>
                  <a:cubicBezTo>
                    <a:pt x="12133" y="22408"/>
                    <a:pt x="12193" y="22384"/>
                    <a:pt x="12252" y="22372"/>
                  </a:cubicBezTo>
                  <a:cubicBezTo>
                    <a:pt x="12395" y="22349"/>
                    <a:pt x="12550" y="22301"/>
                    <a:pt x="12681" y="22253"/>
                  </a:cubicBezTo>
                  <a:cubicBezTo>
                    <a:pt x="12716" y="22253"/>
                    <a:pt x="12752" y="22241"/>
                    <a:pt x="12788" y="22230"/>
                  </a:cubicBezTo>
                  <a:cubicBezTo>
                    <a:pt x="12931" y="22182"/>
                    <a:pt x="13050" y="22122"/>
                    <a:pt x="13193" y="22063"/>
                  </a:cubicBezTo>
                  <a:cubicBezTo>
                    <a:pt x="13240" y="22027"/>
                    <a:pt x="13276" y="22015"/>
                    <a:pt x="13324" y="21991"/>
                  </a:cubicBezTo>
                  <a:cubicBezTo>
                    <a:pt x="13371" y="21956"/>
                    <a:pt x="13419" y="21944"/>
                    <a:pt x="13455" y="21908"/>
                  </a:cubicBezTo>
                  <a:cubicBezTo>
                    <a:pt x="13478" y="21896"/>
                    <a:pt x="13490" y="21896"/>
                    <a:pt x="13502" y="21884"/>
                  </a:cubicBezTo>
                  <a:lnTo>
                    <a:pt x="16455" y="20170"/>
                  </a:lnTo>
                  <a:cubicBezTo>
                    <a:pt x="16467" y="20158"/>
                    <a:pt x="16479" y="20158"/>
                    <a:pt x="16491" y="20146"/>
                  </a:cubicBezTo>
                  <a:cubicBezTo>
                    <a:pt x="16514" y="20122"/>
                    <a:pt x="16538" y="20110"/>
                    <a:pt x="16550" y="20098"/>
                  </a:cubicBezTo>
                  <a:lnTo>
                    <a:pt x="16550" y="20098"/>
                  </a:lnTo>
                  <a:cubicBezTo>
                    <a:pt x="16336" y="21702"/>
                    <a:pt x="15577" y="22880"/>
                    <a:pt x="14402" y="23559"/>
                  </a:cubicBezTo>
                  <a:lnTo>
                    <a:pt x="14402" y="23559"/>
                  </a:lnTo>
                  <a:lnTo>
                    <a:pt x="17407" y="21825"/>
                  </a:lnTo>
                  <a:cubicBezTo>
                    <a:pt x="18800" y="21015"/>
                    <a:pt x="19610" y="19515"/>
                    <a:pt x="19610" y="17431"/>
                  </a:cubicBezTo>
                  <a:lnTo>
                    <a:pt x="19634" y="9823"/>
                  </a:lnTo>
                  <a:lnTo>
                    <a:pt x="18574" y="8514"/>
                  </a:lnTo>
                  <a:lnTo>
                    <a:pt x="16014" y="5501"/>
                  </a:lnTo>
                  <a:lnTo>
                    <a:pt x="11359" y="1"/>
                  </a:lnTo>
                  <a:close/>
                  <a:moveTo>
                    <a:pt x="14402" y="23559"/>
                  </a:moveTo>
                  <a:lnTo>
                    <a:pt x="14395" y="23563"/>
                  </a:lnTo>
                  <a:cubicBezTo>
                    <a:pt x="14398" y="23562"/>
                    <a:pt x="14400" y="23560"/>
                    <a:pt x="14402" y="2355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01" name="Google Shape;2901;p34"/>
            <p:cNvSpPr/>
            <p:nvPr/>
          </p:nvSpPr>
          <p:spPr>
            <a:xfrm>
              <a:off x="3767125" y="2676050"/>
              <a:ext cx="490850" cy="589100"/>
            </a:xfrm>
            <a:custGeom>
              <a:avLst/>
              <a:gdLst/>
              <a:ahLst/>
              <a:cxnLst/>
              <a:rect l="l" t="t" r="r" b="b"/>
              <a:pathLst>
                <a:path w="19634" h="23564" fill="none" extrusionOk="0">
                  <a:moveTo>
                    <a:pt x="19634" y="9823"/>
                  </a:moveTo>
                  <a:lnTo>
                    <a:pt x="19610" y="17431"/>
                  </a:lnTo>
                  <a:cubicBezTo>
                    <a:pt x="19610" y="19515"/>
                    <a:pt x="18800" y="21015"/>
                    <a:pt x="17407" y="21825"/>
                  </a:cubicBezTo>
                  <a:lnTo>
                    <a:pt x="14395" y="23563"/>
                  </a:lnTo>
                  <a:cubicBezTo>
                    <a:pt x="15574" y="22884"/>
                    <a:pt x="16336" y="21706"/>
                    <a:pt x="16550" y="20098"/>
                  </a:cubicBezTo>
                  <a:cubicBezTo>
                    <a:pt x="16538" y="20110"/>
                    <a:pt x="16514" y="20122"/>
                    <a:pt x="16491" y="20146"/>
                  </a:cubicBezTo>
                  <a:cubicBezTo>
                    <a:pt x="16479" y="20158"/>
                    <a:pt x="16467" y="20158"/>
                    <a:pt x="16455" y="20170"/>
                  </a:cubicBezTo>
                  <a:lnTo>
                    <a:pt x="13502" y="21884"/>
                  </a:lnTo>
                  <a:lnTo>
                    <a:pt x="13502" y="21884"/>
                  </a:lnTo>
                  <a:cubicBezTo>
                    <a:pt x="13490" y="21896"/>
                    <a:pt x="13478" y="21896"/>
                    <a:pt x="13455" y="21908"/>
                  </a:cubicBezTo>
                  <a:cubicBezTo>
                    <a:pt x="13419" y="21944"/>
                    <a:pt x="13371" y="21956"/>
                    <a:pt x="13324" y="21991"/>
                  </a:cubicBezTo>
                  <a:cubicBezTo>
                    <a:pt x="13276" y="22015"/>
                    <a:pt x="13240" y="22027"/>
                    <a:pt x="13193" y="22063"/>
                  </a:cubicBezTo>
                  <a:cubicBezTo>
                    <a:pt x="13050" y="22122"/>
                    <a:pt x="12931" y="22182"/>
                    <a:pt x="12788" y="22230"/>
                  </a:cubicBezTo>
                  <a:cubicBezTo>
                    <a:pt x="12752" y="22241"/>
                    <a:pt x="12716" y="22253"/>
                    <a:pt x="12681" y="22253"/>
                  </a:cubicBezTo>
                  <a:cubicBezTo>
                    <a:pt x="12550" y="22301"/>
                    <a:pt x="12395" y="22349"/>
                    <a:pt x="12252" y="22372"/>
                  </a:cubicBezTo>
                  <a:cubicBezTo>
                    <a:pt x="12193" y="22384"/>
                    <a:pt x="12133" y="22408"/>
                    <a:pt x="12085" y="22408"/>
                  </a:cubicBezTo>
                  <a:cubicBezTo>
                    <a:pt x="12014" y="22420"/>
                    <a:pt x="11942" y="22432"/>
                    <a:pt x="11847" y="22444"/>
                  </a:cubicBezTo>
                  <a:cubicBezTo>
                    <a:pt x="11561" y="22492"/>
                    <a:pt x="11252" y="22503"/>
                    <a:pt x="10942" y="22503"/>
                  </a:cubicBezTo>
                  <a:cubicBezTo>
                    <a:pt x="10728" y="22503"/>
                    <a:pt x="10514" y="22492"/>
                    <a:pt x="10288" y="22480"/>
                  </a:cubicBezTo>
                  <a:cubicBezTo>
                    <a:pt x="10240" y="22480"/>
                    <a:pt x="10192" y="22468"/>
                    <a:pt x="10157" y="22468"/>
                  </a:cubicBezTo>
                  <a:cubicBezTo>
                    <a:pt x="9978" y="22444"/>
                    <a:pt x="9787" y="22420"/>
                    <a:pt x="9585" y="22384"/>
                  </a:cubicBezTo>
                  <a:cubicBezTo>
                    <a:pt x="9502" y="22372"/>
                    <a:pt x="9430" y="22361"/>
                    <a:pt x="9335" y="22349"/>
                  </a:cubicBezTo>
                  <a:cubicBezTo>
                    <a:pt x="9299" y="22349"/>
                    <a:pt x="9264" y="22325"/>
                    <a:pt x="9228" y="22325"/>
                  </a:cubicBezTo>
                  <a:cubicBezTo>
                    <a:pt x="8990" y="22289"/>
                    <a:pt x="8740" y="22230"/>
                    <a:pt x="8490" y="22146"/>
                  </a:cubicBezTo>
                  <a:cubicBezTo>
                    <a:pt x="8406" y="22134"/>
                    <a:pt x="8335" y="22111"/>
                    <a:pt x="8263" y="22087"/>
                  </a:cubicBezTo>
                  <a:cubicBezTo>
                    <a:pt x="8192" y="22027"/>
                    <a:pt x="8109" y="21968"/>
                    <a:pt x="8049" y="21908"/>
                  </a:cubicBezTo>
                  <a:cubicBezTo>
                    <a:pt x="7978" y="21837"/>
                    <a:pt x="7894" y="21765"/>
                    <a:pt x="7811" y="21694"/>
                  </a:cubicBezTo>
                  <a:cubicBezTo>
                    <a:pt x="7799" y="21694"/>
                    <a:pt x="7799" y="21670"/>
                    <a:pt x="7787" y="21670"/>
                  </a:cubicBezTo>
                  <a:cubicBezTo>
                    <a:pt x="6906" y="20884"/>
                    <a:pt x="6085" y="20039"/>
                    <a:pt x="5358" y="19170"/>
                  </a:cubicBezTo>
                  <a:cubicBezTo>
                    <a:pt x="5358" y="19170"/>
                    <a:pt x="5358" y="19158"/>
                    <a:pt x="5346" y="19158"/>
                  </a:cubicBezTo>
                  <a:cubicBezTo>
                    <a:pt x="5346" y="19146"/>
                    <a:pt x="5335" y="19146"/>
                    <a:pt x="5335" y="19134"/>
                  </a:cubicBezTo>
                  <a:cubicBezTo>
                    <a:pt x="5096" y="18848"/>
                    <a:pt x="4870" y="18562"/>
                    <a:pt x="4644" y="18265"/>
                  </a:cubicBezTo>
                  <a:cubicBezTo>
                    <a:pt x="4346" y="17860"/>
                    <a:pt x="4049" y="17467"/>
                    <a:pt x="3787" y="17062"/>
                  </a:cubicBezTo>
                  <a:cubicBezTo>
                    <a:pt x="3549" y="16693"/>
                    <a:pt x="3310" y="16312"/>
                    <a:pt x="3096" y="15943"/>
                  </a:cubicBezTo>
                  <a:cubicBezTo>
                    <a:pt x="2846" y="15514"/>
                    <a:pt x="2620" y="15086"/>
                    <a:pt x="2429" y="14645"/>
                  </a:cubicBezTo>
                  <a:cubicBezTo>
                    <a:pt x="2370" y="14526"/>
                    <a:pt x="2322" y="14407"/>
                    <a:pt x="2263" y="14288"/>
                  </a:cubicBezTo>
                  <a:cubicBezTo>
                    <a:pt x="1655" y="12895"/>
                    <a:pt x="1322" y="11550"/>
                    <a:pt x="1322" y="10359"/>
                  </a:cubicBezTo>
                  <a:lnTo>
                    <a:pt x="1346" y="3692"/>
                  </a:lnTo>
                  <a:lnTo>
                    <a:pt x="1346" y="3692"/>
                  </a:lnTo>
                  <a:lnTo>
                    <a:pt x="4346" y="1953"/>
                  </a:lnTo>
                  <a:lnTo>
                    <a:pt x="4346" y="1953"/>
                  </a:lnTo>
                  <a:lnTo>
                    <a:pt x="6466" y="1894"/>
                  </a:lnTo>
                  <a:lnTo>
                    <a:pt x="8418" y="1846"/>
                  </a:lnTo>
                  <a:lnTo>
                    <a:pt x="8335" y="1763"/>
                  </a:lnTo>
                  <a:lnTo>
                    <a:pt x="7894" y="1775"/>
                  </a:lnTo>
                  <a:lnTo>
                    <a:pt x="3477" y="1882"/>
                  </a:lnTo>
                  <a:lnTo>
                    <a:pt x="893" y="1941"/>
                  </a:lnTo>
                  <a:lnTo>
                    <a:pt x="1" y="1953"/>
                  </a:lnTo>
                  <a:lnTo>
                    <a:pt x="3013" y="215"/>
                  </a:lnTo>
                  <a:lnTo>
                    <a:pt x="3906" y="179"/>
                  </a:lnTo>
                  <a:lnTo>
                    <a:pt x="6478" y="120"/>
                  </a:lnTo>
                  <a:lnTo>
                    <a:pt x="10895" y="24"/>
                  </a:lnTo>
                  <a:lnTo>
                    <a:pt x="11359" y="1"/>
                  </a:lnTo>
                  <a:lnTo>
                    <a:pt x="16014" y="5501"/>
                  </a:lnTo>
                  <a:lnTo>
                    <a:pt x="18574" y="8514"/>
                  </a:lnTo>
                  <a:close/>
                </a:path>
              </a:pathLst>
            </a:custGeom>
            <a:noFill/>
            <a:ln w="2675" cap="rnd" cmpd="sng">
              <a:solidFill>
                <a:srgbClr val="3435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02" name="Google Shape;2902;p34"/>
            <p:cNvSpPr/>
            <p:nvPr/>
          </p:nvSpPr>
          <p:spPr>
            <a:xfrm>
              <a:off x="3800475" y="2763850"/>
              <a:ext cx="348575" cy="475400"/>
            </a:xfrm>
            <a:custGeom>
              <a:avLst/>
              <a:gdLst/>
              <a:ahLst/>
              <a:cxnLst/>
              <a:rect l="l" t="t" r="r" b="b"/>
              <a:pathLst>
                <a:path w="13943" h="19016" extrusionOk="0">
                  <a:moveTo>
                    <a:pt x="6074" y="3138"/>
                  </a:moveTo>
                  <a:cubicBezTo>
                    <a:pt x="6223" y="3138"/>
                    <a:pt x="6382" y="3163"/>
                    <a:pt x="6548" y="3216"/>
                  </a:cubicBezTo>
                  <a:cubicBezTo>
                    <a:pt x="6691" y="3263"/>
                    <a:pt x="6846" y="3335"/>
                    <a:pt x="7001" y="3430"/>
                  </a:cubicBezTo>
                  <a:cubicBezTo>
                    <a:pt x="8180" y="4097"/>
                    <a:pt x="9120" y="5740"/>
                    <a:pt x="9120" y="7073"/>
                  </a:cubicBezTo>
                  <a:cubicBezTo>
                    <a:pt x="9120" y="7954"/>
                    <a:pt x="8703" y="8502"/>
                    <a:pt x="8072" y="8562"/>
                  </a:cubicBezTo>
                  <a:lnTo>
                    <a:pt x="9537" y="16515"/>
                  </a:lnTo>
                  <a:lnTo>
                    <a:pt x="4858" y="13812"/>
                  </a:lnTo>
                  <a:lnTo>
                    <a:pt x="6251" y="7681"/>
                  </a:lnTo>
                  <a:cubicBezTo>
                    <a:pt x="5441" y="6883"/>
                    <a:pt x="4893" y="5656"/>
                    <a:pt x="4893" y="4633"/>
                  </a:cubicBezTo>
                  <a:cubicBezTo>
                    <a:pt x="4893" y="3691"/>
                    <a:pt x="5378" y="3138"/>
                    <a:pt x="6074" y="3138"/>
                  </a:cubicBezTo>
                  <a:close/>
                  <a:moveTo>
                    <a:pt x="6989" y="1"/>
                  </a:moveTo>
                  <a:lnTo>
                    <a:pt x="6548" y="13"/>
                  </a:lnTo>
                  <a:lnTo>
                    <a:pt x="2119" y="120"/>
                  </a:lnTo>
                  <a:lnTo>
                    <a:pt x="12" y="180"/>
                  </a:lnTo>
                  <a:lnTo>
                    <a:pt x="0" y="6847"/>
                  </a:lnTo>
                  <a:cubicBezTo>
                    <a:pt x="0" y="8038"/>
                    <a:pt x="321" y="9383"/>
                    <a:pt x="929" y="10776"/>
                  </a:cubicBezTo>
                  <a:cubicBezTo>
                    <a:pt x="988" y="10895"/>
                    <a:pt x="1036" y="11014"/>
                    <a:pt x="1095" y="11133"/>
                  </a:cubicBezTo>
                  <a:cubicBezTo>
                    <a:pt x="1286" y="11562"/>
                    <a:pt x="1512" y="12002"/>
                    <a:pt x="1762" y="12431"/>
                  </a:cubicBezTo>
                  <a:cubicBezTo>
                    <a:pt x="1976" y="12800"/>
                    <a:pt x="2215" y="13169"/>
                    <a:pt x="2453" y="13550"/>
                  </a:cubicBezTo>
                  <a:cubicBezTo>
                    <a:pt x="2715" y="13943"/>
                    <a:pt x="3012" y="14348"/>
                    <a:pt x="3310" y="14753"/>
                  </a:cubicBezTo>
                  <a:cubicBezTo>
                    <a:pt x="3548" y="15050"/>
                    <a:pt x="3774" y="15348"/>
                    <a:pt x="4024" y="15646"/>
                  </a:cubicBezTo>
                  <a:cubicBezTo>
                    <a:pt x="4774" y="16527"/>
                    <a:pt x="5584" y="17372"/>
                    <a:pt x="6477" y="18170"/>
                  </a:cubicBezTo>
                  <a:cubicBezTo>
                    <a:pt x="6560" y="18253"/>
                    <a:pt x="6644" y="18325"/>
                    <a:pt x="6715" y="18396"/>
                  </a:cubicBezTo>
                  <a:cubicBezTo>
                    <a:pt x="6775" y="18456"/>
                    <a:pt x="6858" y="18515"/>
                    <a:pt x="6929" y="18575"/>
                  </a:cubicBezTo>
                  <a:cubicBezTo>
                    <a:pt x="7001" y="18587"/>
                    <a:pt x="7072" y="18622"/>
                    <a:pt x="7156" y="18634"/>
                  </a:cubicBezTo>
                  <a:cubicBezTo>
                    <a:pt x="7406" y="18706"/>
                    <a:pt x="7656" y="18777"/>
                    <a:pt x="7894" y="18813"/>
                  </a:cubicBezTo>
                  <a:cubicBezTo>
                    <a:pt x="8013" y="18849"/>
                    <a:pt x="8132" y="18872"/>
                    <a:pt x="8251" y="18884"/>
                  </a:cubicBezTo>
                  <a:cubicBezTo>
                    <a:pt x="8489" y="18932"/>
                    <a:pt x="8727" y="18968"/>
                    <a:pt x="8954" y="18980"/>
                  </a:cubicBezTo>
                  <a:cubicBezTo>
                    <a:pt x="9180" y="18991"/>
                    <a:pt x="9394" y="19015"/>
                    <a:pt x="9608" y="19015"/>
                  </a:cubicBezTo>
                  <a:cubicBezTo>
                    <a:pt x="9918" y="19015"/>
                    <a:pt x="10227" y="18991"/>
                    <a:pt x="10513" y="18956"/>
                  </a:cubicBezTo>
                  <a:cubicBezTo>
                    <a:pt x="10608" y="18932"/>
                    <a:pt x="10680" y="18920"/>
                    <a:pt x="10751" y="18908"/>
                  </a:cubicBezTo>
                  <a:cubicBezTo>
                    <a:pt x="10799" y="18908"/>
                    <a:pt x="10859" y="18896"/>
                    <a:pt x="10918" y="18872"/>
                  </a:cubicBezTo>
                  <a:cubicBezTo>
                    <a:pt x="11240" y="18801"/>
                    <a:pt x="11561" y="18694"/>
                    <a:pt x="11835" y="18563"/>
                  </a:cubicBezTo>
                  <a:cubicBezTo>
                    <a:pt x="11882" y="18527"/>
                    <a:pt x="11930" y="18515"/>
                    <a:pt x="11978" y="18491"/>
                  </a:cubicBezTo>
                  <a:cubicBezTo>
                    <a:pt x="12037" y="18456"/>
                    <a:pt x="12097" y="18420"/>
                    <a:pt x="12156" y="18384"/>
                  </a:cubicBezTo>
                  <a:cubicBezTo>
                    <a:pt x="13287" y="17717"/>
                    <a:pt x="13930" y="16527"/>
                    <a:pt x="13930" y="14884"/>
                  </a:cubicBezTo>
                  <a:lnTo>
                    <a:pt x="13942" y="8216"/>
                  </a:lnTo>
                  <a:lnTo>
                    <a:pt x="11632" y="5502"/>
                  </a:lnTo>
                  <a:lnTo>
                    <a:pt x="6989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03" name="Google Shape;2903;p34"/>
            <p:cNvSpPr/>
            <p:nvPr/>
          </p:nvSpPr>
          <p:spPr>
            <a:xfrm>
              <a:off x="3800475" y="2763850"/>
              <a:ext cx="348575" cy="475400"/>
            </a:xfrm>
            <a:custGeom>
              <a:avLst/>
              <a:gdLst/>
              <a:ahLst/>
              <a:cxnLst/>
              <a:rect l="l" t="t" r="r" b="b"/>
              <a:pathLst>
                <a:path w="13943" h="19016" fill="none" extrusionOk="0">
                  <a:moveTo>
                    <a:pt x="11632" y="5502"/>
                  </a:moveTo>
                  <a:lnTo>
                    <a:pt x="13942" y="8216"/>
                  </a:lnTo>
                  <a:lnTo>
                    <a:pt x="13930" y="14884"/>
                  </a:lnTo>
                  <a:cubicBezTo>
                    <a:pt x="13930" y="16527"/>
                    <a:pt x="13287" y="17717"/>
                    <a:pt x="12156" y="18384"/>
                  </a:cubicBezTo>
                  <a:cubicBezTo>
                    <a:pt x="12097" y="18420"/>
                    <a:pt x="12037" y="18456"/>
                    <a:pt x="11978" y="18491"/>
                  </a:cubicBezTo>
                  <a:cubicBezTo>
                    <a:pt x="11930" y="18515"/>
                    <a:pt x="11882" y="18527"/>
                    <a:pt x="11835" y="18563"/>
                  </a:cubicBezTo>
                  <a:cubicBezTo>
                    <a:pt x="11561" y="18694"/>
                    <a:pt x="11240" y="18801"/>
                    <a:pt x="10918" y="18872"/>
                  </a:cubicBezTo>
                  <a:cubicBezTo>
                    <a:pt x="10859" y="18896"/>
                    <a:pt x="10799" y="18908"/>
                    <a:pt x="10751" y="18908"/>
                  </a:cubicBezTo>
                  <a:cubicBezTo>
                    <a:pt x="10680" y="18920"/>
                    <a:pt x="10608" y="18932"/>
                    <a:pt x="10513" y="18956"/>
                  </a:cubicBezTo>
                  <a:cubicBezTo>
                    <a:pt x="10227" y="18991"/>
                    <a:pt x="9918" y="19015"/>
                    <a:pt x="9608" y="19015"/>
                  </a:cubicBezTo>
                  <a:cubicBezTo>
                    <a:pt x="9394" y="19015"/>
                    <a:pt x="9180" y="18991"/>
                    <a:pt x="8954" y="18980"/>
                  </a:cubicBezTo>
                  <a:cubicBezTo>
                    <a:pt x="8727" y="18968"/>
                    <a:pt x="8489" y="18932"/>
                    <a:pt x="8251" y="18884"/>
                  </a:cubicBezTo>
                  <a:cubicBezTo>
                    <a:pt x="8132" y="18872"/>
                    <a:pt x="8013" y="18849"/>
                    <a:pt x="7894" y="18813"/>
                  </a:cubicBezTo>
                  <a:cubicBezTo>
                    <a:pt x="7656" y="18777"/>
                    <a:pt x="7406" y="18706"/>
                    <a:pt x="7156" y="18634"/>
                  </a:cubicBezTo>
                  <a:cubicBezTo>
                    <a:pt x="7072" y="18622"/>
                    <a:pt x="7001" y="18587"/>
                    <a:pt x="6929" y="18575"/>
                  </a:cubicBezTo>
                  <a:cubicBezTo>
                    <a:pt x="6858" y="18515"/>
                    <a:pt x="6775" y="18456"/>
                    <a:pt x="6715" y="18396"/>
                  </a:cubicBezTo>
                  <a:cubicBezTo>
                    <a:pt x="6644" y="18325"/>
                    <a:pt x="6560" y="18253"/>
                    <a:pt x="6477" y="18170"/>
                  </a:cubicBezTo>
                  <a:cubicBezTo>
                    <a:pt x="5584" y="17372"/>
                    <a:pt x="4774" y="16527"/>
                    <a:pt x="4024" y="15646"/>
                  </a:cubicBezTo>
                  <a:cubicBezTo>
                    <a:pt x="3774" y="15348"/>
                    <a:pt x="3548" y="15050"/>
                    <a:pt x="3310" y="14753"/>
                  </a:cubicBezTo>
                  <a:cubicBezTo>
                    <a:pt x="3012" y="14348"/>
                    <a:pt x="2715" y="13943"/>
                    <a:pt x="2453" y="13550"/>
                  </a:cubicBezTo>
                  <a:cubicBezTo>
                    <a:pt x="2215" y="13169"/>
                    <a:pt x="1976" y="12800"/>
                    <a:pt x="1762" y="12431"/>
                  </a:cubicBezTo>
                  <a:cubicBezTo>
                    <a:pt x="1512" y="12002"/>
                    <a:pt x="1286" y="11562"/>
                    <a:pt x="1095" y="11133"/>
                  </a:cubicBezTo>
                  <a:cubicBezTo>
                    <a:pt x="1036" y="11014"/>
                    <a:pt x="988" y="10895"/>
                    <a:pt x="929" y="10776"/>
                  </a:cubicBezTo>
                  <a:cubicBezTo>
                    <a:pt x="321" y="9383"/>
                    <a:pt x="0" y="8038"/>
                    <a:pt x="0" y="6847"/>
                  </a:cubicBezTo>
                  <a:lnTo>
                    <a:pt x="12" y="180"/>
                  </a:lnTo>
                  <a:lnTo>
                    <a:pt x="2119" y="120"/>
                  </a:lnTo>
                  <a:lnTo>
                    <a:pt x="6548" y="13"/>
                  </a:lnTo>
                  <a:lnTo>
                    <a:pt x="6989" y="1"/>
                  </a:lnTo>
                  <a:close/>
                  <a:moveTo>
                    <a:pt x="4858" y="13812"/>
                  </a:moveTo>
                  <a:lnTo>
                    <a:pt x="9537" y="16515"/>
                  </a:lnTo>
                  <a:lnTo>
                    <a:pt x="8072" y="8562"/>
                  </a:lnTo>
                  <a:cubicBezTo>
                    <a:pt x="8703" y="8502"/>
                    <a:pt x="9120" y="7954"/>
                    <a:pt x="9120" y="7073"/>
                  </a:cubicBezTo>
                  <a:cubicBezTo>
                    <a:pt x="9120" y="5740"/>
                    <a:pt x="8180" y="4097"/>
                    <a:pt x="7001" y="3430"/>
                  </a:cubicBezTo>
                  <a:cubicBezTo>
                    <a:pt x="6846" y="3335"/>
                    <a:pt x="6691" y="3263"/>
                    <a:pt x="6548" y="3216"/>
                  </a:cubicBezTo>
                  <a:cubicBezTo>
                    <a:pt x="5608" y="2918"/>
                    <a:pt x="4893" y="3490"/>
                    <a:pt x="4893" y="4633"/>
                  </a:cubicBezTo>
                  <a:cubicBezTo>
                    <a:pt x="4893" y="5656"/>
                    <a:pt x="5441" y="6883"/>
                    <a:pt x="6251" y="7681"/>
                  </a:cubicBezTo>
                  <a:lnTo>
                    <a:pt x="4858" y="13812"/>
                  </a:lnTo>
                  <a:close/>
                </a:path>
              </a:pathLst>
            </a:custGeom>
            <a:noFill/>
            <a:ln w="2675" cap="rnd" cmpd="sng">
              <a:solidFill>
                <a:srgbClr val="3435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04" name="Google Shape;2904;p34"/>
            <p:cNvSpPr/>
            <p:nvPr/>
          </p:nvSpPr>
          <p:spPr>
            <a:xfrm>
              <a:off x="3766525" y="2719800"/>
              <a:ext cx="416750" cy="562750"/>
            </a:xfrm>
            <a:custGeom>
              <a:avLst/>
              <a:gdLst/>
              <a:ahLst/>
              <a:cxnLst/>
              <a:rect l="l" t="t" r="r" b="b"/>
              <a:pathLst>
                <a:path w="16670" h="22510" extrusionOk="0">
                  <a:moveTo>
                    <a:pt x="8347" y="1763"/>
                  </a:moveTo>
                  <a:lnTo>
                    <a:pt x="15300" y="9978"/>
                  </a:lnTo>
                  <a:lnTo>
                    <a:pt x="15265" y="16670"/>
                  </a:lnTo>
                  <a:cubicBezTo>
                    <a:pt x="15253" y="18289"/>
                    <a:pt x="14610" y="19491"/>
                    <a:pt x="13490" y="20158"/>
                  </a:cubicBezTo>
                  <a:cubicBezTo>
                    <a:pt x="13431" y="20206"/>
                    <a:pt x="13371" y="20241"/>
                    <a:pt x="13312" y="20265"/>
                  </a:cubicBezTo>
                  <a:cubicBezTo>
                    <a:pt x="13276" y="20301"/>
                    <a:pt x="13229" y="20325"/>
                    <a:pt x="13181" y="20337"/>
                  </a:cubicBezTo>
                  <a:cubicBezTo>
                    <a:pt x="12895" y="20480"/>
                    <a:pt x="12586" y="20575"/>
                    <a:pt x="12264" y="20658"/>
                  </a:cubicBezTo>
                  <a:cubicBezTo>
                    <a:pt x="12217" y="20670"/>
                    <a:pt x="12157" y="20670"/>
                    <a:pt x="12097" y="20682"/>
                  </a:cubicBezTo>
                  <a:cubicBezTo>
                    <a:pt x="12026" y="20694"/>
                    <a:pt x="11931" y="20718"/>
                    <a:pt x="11859" y="20730"/>
                  </a:cubicBezTo>
                  <a:cubicBezTo>
                    <a:pt x="11574" y="20777"/>
                    <a:pt x="11264" y="20789"/>
                    <a:pt x="10954" y="20789"/>
                  </a:cubicBezTo>
                  <a:cubicBezTo>
                    <a:pt x="10740" y="20789"/>
                    <a:pt x="10538" y="20777"/>
                    <a:pt x="10300" y="20753"/>
                  </a:cubicBezTo>
                  <a:cubicBezTo>
                    <a:pt x="10061" y="20742"/>
                    <a:pt x="9835" y="20718"/>
                    <a:pt x="9597" y="20670"/>
                  </a:cubicBezTo>
                  <a:cubicBezTo>
                    <a:pt x="9478" y="20634"/>
                    <a:pt x="9359" y="20622"/>
                    <a:pt x="9240" y="20599"/>
                  </a:cubicBezTo>
                  <a:cubicBezTo>
                    <a:pt x="9002" y="20551"/>
                    <a:pt x="8752" y="20491"/>
                    <a:pt x="8490" y="20420"/>
                  </a:cubicBezTo>
                  <a:cubicBezTo>
                    <a:pt x="8418" y="20396"/>
                    <a:pt x="8347" y="20372"/>
                    <a:pt x="8276" y="20361"/>
                  </a:cubicBezTo>
                  <a:cubicBezTo>
                    <a:pt x="8192" y="20289"/>
                    <a:pt x="8133" y="20241"/>
                    <a:pt x="8061" y="20182"/>
                  </a:cubicBezTo>
                  <a:cubicBezTo>
                    <a:pt x="7990" y="20099"/>
                    <a:pt x="7895" y="20027"/>
                    <a:pt x="7823" y="19956"/>
                  </a:cubicBezTo>
                  <a:cubicBezTo>
                    <a:pt x="6930" y="19146"/>
                    <a:pt x="6109" y="18289"/>
                    <a:pt x="5370" y="17408"/>
                  </a:cubicBezTo>
                  <a:cubicBezTo>
                    <a:pt x="5120" y="17110"/>
                    <a:pt x="4882" y="16812"/>
                    <a:pt x="4656" y="16515"/>
                  </a:cubicBezTo>
                  <a:cubicBezTo>
                    <a:pt x="4358" y="16110"/>
                    <a:pt x="4073" y="15717"/>
                    <a:pt x="3811" y="15312"/>
                  </a:cubicBezTo>
                  <a:cubicBezTo>
                    <a:pt x="3573" y="14931"/>
                    <a:pt x="3334" y="14562"/>
                    <a:pt x="3120" y="14193"/>
                  </a:cubicBezTo>
                  <a:cubicBezTo>
                    <a:pt x="2870" y="13764"/>
                    <a:pt x="2644" y="13324"/>
                    <a:pt x="2453" y="12895"/>
                  </a:cubicBezTo>
                  <a:cubicBezTo>
                    <a:pt x="2394" y="12776"/>
                    <a:pt x="2346" y="12657"/>
                    <a:pt x="2287" y="12538"/>
                  </a:cubicBezTo>
                  <a:cubicBezTo>
                    <a:pt x="1679" y="11145"/>
                    <a:pt x="1346" y="9800"/>
                    <a:pt x="1346" y="8609"/>
                  </a:cubicBezTo>
                  <a:lnTo>
                    <a:pt x="1370" y="1942"/>
                  </a:lnTo>
                  <a:lnTo>
                    <a:pt x="7883" y="1787"/>
                  </a:lnTo>
                  <a:lnTo>
                    <a:pt x="8347" y="1763"/>
                  </a:lnTo>
                  <a:close/>
                  <a:moveTo>
                    <a:pt x="8359" y="1"/>
                  </a:moveTo>
                  <a:lnTo>
                    <a:pt x="7906" y="13"/>
                  </a:lnTo>
                  <a:lnTo>
                    <a:pt x="3477" y="120"/>
                  </a:lnTo>
                  <a:lnTo>
                    <a:pt x="906" y="179"/>
                  </a:lnTo>
                  <a:lnTo>
                    <a:pt x="13" y="203"/>
                  </a:lnTo>
                  <a:lnTo>
                    <a:pt x="1" y="7811"/>
                  </a:lnTo>
                  <a:cubicBezTo>
                    <a:pt x="1" y="11907"/>
                    <a:pt x="3108" y="17396"/>
                    <a:pt x="7752" y="21456"/>
                  </a:cubicBezTo>
                  <a:cubicBezTo>
                    <a:pt x="7799" y="21492"/>
                    <a:pt x="7823" y="21515"/>
                    <a:pt x="7859" y="21551"/>
                  </a:cubicBezTo>
                  <a:cubicBezTo>
                    <a:pt x="7942" y="21634"/>
                    <a:pt x="8037" y="21706"/>
                    <a:pt x="8145" y="21801"/>
                  </a:cubicBezTo>
                  <a:lnTo>
                    <a:pt x="8299" y="21932"/>
                  </a:lnTo>
                  <a:lnTo>
                    <a:pt x="8466" y="21980"/>
                  </a:lnTo>
                  <a:cubicBezTo>
                    <a:pt x="8597" y="22027"/>
                    <a:pt x="8716" y="22063"/>
                    <a:pt x="8859" y="22099"/>
                  </a:cubicBezTo>
                  <a:cubicBezTo>
                    <a:pt x="9843" y="22376"/>
                    <a:pt x="10759" y="22509"/>
                    <a:pt x="11591" y="22509"/>
                  </a:cubicBezTo>
                  <a:cubicBezTo>
                    <a:pt x="14695" y="22509"/>
                    <a:pt x="16639" y="20649"/>
                    <a:pt x="16658" y="17420"/>
                  </a:cubicBezTo>
                  <a:lnTo>
                    <a:pt x="16669" y="9824"/>
                  </a:lnTo>
                  <a:lnTo>
                    <a:pt x="15562" y="8526"/>
                  </a:lnTo>
                  <a:lnTo>
                    <a:pt x="13026" y="5490"/>
                  </a:lnTo>
                  <a:lnTo>
                    <a:pt x="8359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05" name="Google Shape;2905;p34"/>
            <p:cNvSpPr/>
            <p:nvPr/>
          </p:nvSpPr>
          <p:spPr>
            <a:xfrm>
              <a:off x="3766525" y="2719800"/>
              <a:ext cx="416750" cy="585225"/>
            </a:xfrm>
            <a:custGeom>
              <a:avLst/>
              <a:gdLst/>
              <a:ahLst/>
              <a:cxnLst/>
              <a:rect l="l" t="t" r="r" b="b"/>
              <a:pathLst>
                <a:path w="16670" h="23409" fill="none" extrusionOk="0">
                  <a:moveTo>
                    <a:pt x="15562" y="8526"/>
                  </a:moveTo>
                  <a:lnTo>
                    <a:pt x="16669" y="9824"/>
                  </a:lnTo>
                  <a:lnTo>
                    <a:pt x="16658" y="17420"/>
                  </a:lnTo>
                  <a:cubicBezTo>
                    <a:pt x="16634" y="21515"/>
                    <a:pt x="13514" y="23409"/>
                    <a:pt x="8859" y="22099"/>
                  </a:cubicBezTo>
                  <a:cubicBezTo>
                    <a:pt x="8716" y="22063"/>
                    <a:pt x="8597" y="22027"/>
                    <a:pt x="8466" y="21980"/>
                  </a:cubicBezTo>
                  <a:lnTo>
                    <a:pt x="8299" y="21932"/>
                  </a:lnTo>
                  <a:lnTo>
                    <a:pt x="8145" y="21801"/>
                  </a:lnTo>
                  <a:cubicBezTo>
                    <a:pt x="8037" y="21706"/>
                    <a:pt x="7942" y="21634"/>
                    <a:pt x="7859" y="21551"/>
                  </a:cubicBezTo>
                  <a:cubicBezTo>
                    <a:pt x="7823" y="21515"/>
                    <a:pt x="7799" y="21492"/>
                    <a:pt x="7752" y="21456"/>
                  </a:cubicBezTo>
                  <a:cubicBezTo>
                    <a:pt x="3108" y="17396"/>
                    <a:pt x="1" y="11907"/>
                    <a:pt x="1" y="7811"/>
                  </a:cubicBezTo>
                  <a:lnTo>
                    <a:pt x="13" y="203"/>
                  </a:lnTo>
                  <a:lnTo>
                    <a:pt x="906" y="179"/>
                  </a:lnTo>
                  <a:lnTo>
                    <a:pt x="3477" y="120"/>
                  </a:lnTo>
                  <a:lnTo>
                    <a:pt x="7906" y="13"/>
                  </a:lnTo>
                  <a:lnTo>
                    <a:pt x="8359" y="1"/>
                  </a:lnTo>
                  <a:lnTo>
                    <a:pt x="13026" y="5490"/>
                  </a:lnTo>
                  <a:close/>
                  <a:moveTo>
                    <a:pt x="15300" y="9978"/>
                  </a:moveTo>
                  <a:lnTo>
                    <a:pt x="8347" y="1763"/>
                  </a:lnTo>
                  <a:lnTo>
                    <a:pt x="7883" y="1787"/>
                  </a:lnTo>
                  <a:lnTo>
                    <a:pt x="1370" y="1942"/>
                  </a:lnTo>
                  <a:lnTo>
                    <a:pt x="1346" y="8609"/>
                  </a:lnTo>
                  <a:cubicBezTo>
                    <a:pt x="1346" y="9800"/>
                    <a:pt x="1679" y="11145"/>
                    <a:pt x="2287" y="12538"/>
                  </a:cubicBezTo>
                  <a:cubicBezTo>
                    <a:pt x="2346" y="12657"/>
                    <a:pt x="2394" y="12776"/>
                    <a:pt x="2453" y="12895"/>
                  </a:cubicBezTo>
                  <a:cubicBezTo>
                    <a:pt x="2644" y="13324"/>
                    <a:pt x="2870" y="13764"/>
                    <a:pt x="3120" y="14193"/>
                  </a:cubicBezTo>
                  <a:cubicBezTo>
                    <a:pt x="3334" y="14562"/>
                    <a:pt x="3573" y="14931"/>
                    <a:pt x="3811" y="15312"/>
                  </a:cubicBezTo>
                  <a:cubicBezTo>
                    <a:pt x="4073" y="15717"/>
                    <a:pt x="4358" y="16110"/>
                    <a:pt x="4656" y="16515"/>
                  </a:cubicBezTo>
                  <a:cubicBezTo>
                    <a:pt x="4882" y="16812"/>
                    <a:pt x="5120" y="17110"/>
                    <a:pt x="5370" y="17408"/>
                  </a:cubicBezTo>
                  <a:cubicBezTo>
                    <a:pt x="6109" y="18289"/>
                    <a:pt x="6930" y="19146"/>
                    <a:pt x="7823" y="19956"/>
                  </a:cubicBezTo>
                  <a:cubicBezTo>
                    <a:pt x="7895" y="20027"/>
                    <a:pt x="7990" y="20099"/>
                    <a:pt x="8061" y="20182"/>
                  </a:cubicBezTo>
                  <a:cubicBezTo>
                    <a:pt x="8133" y="20241"/>
                    <a:pt x="8192" y="20289"/>
                    <a:pt x="8276" y="20361"/>
                  </a:cubicBezTo>
                  <a:cubicBezTo>
                    <a:pt x="8347" y="20372"/>
                    <a:pt x="8418" y="20396"/>
                    <a:pt x="8490" y="20420"/>
                  </a:cubicBezTo>
                  <a:cubicBezTo>
                    <a:pt x="8752" y="20491"/>
                    <a:pt x="9002" y="20551"/>
                    <a:pt x="9240" y="20599"/>
                  </a:cubicBezTo>
                  <a:cubicBezTo>
                    <a:pt x="9359" y="20622"/>
                    <a:pt x="9478" y="20634"/>
                    <a:pt x="9597" y="20670"/>
                  </a:cubicBezTo>
                  <a:cubicBezTo>
                    <a:pt x="9835" y="20718"/>
                    <a:pt x="10061" y="20742"/>
                    <a:pt x="10300" y="20753"/>
                  </a:cubicBezTo>
                  <a:cubicBezTo>
                    <a:pt x="10538" y="20777"/>
                    <a:pt x="10740" y="20789"/>
                    <a:pt x="10954" y="20789"/>
                  </a:cubicBezTo>
                  <a:cubicBezTo>
                    <a:pt x="11264" y="20789"/>
                    <a:pt x="11574" y="20777"/>
                    <a:pt x="11859" y="20730"/>
                  </a:cubicBezTo>
                  <a:cubicBezTo>
                    <a:pt x="11931" y="20718"/>
                    <a:pt x="12026" y="20694"/>
                    <a:pt x="12097" y="20682"/>
                  </a:cubicBezTo>
                  <a:cubicBezTo>
                    <a:pt x="12157" y="20670"/>
                    <a:pt x="12217" y="20670"/>
                    <a:pt x="12264" y="20658"/>
                  </a:cubicBezTo>
                  <a:cubicBezTo>
                    <a:pt x="12586" y="20575"/>
                    <a:pt x="12895" y="20480"/>
                    <a:pt x="13181" y="20337"/>
                  </a:cubicBezTo>
                  <a:cubicBezTo>
                    <a:pt x="13229" y="20325"/>
                    <a:pt x="13276" y="20301"/>
                    <a:pt x="13312" y="20265"/>
                  </a:cubicBezTo>
                  <a:cubicBezTo>
                    <a:pt x="13371" y="20241"/>
                    <a:pt x="13431" y="20206"/>
                    <a:pt x="13490" y="20158"/>
                  </a:cubicBezTo>
                  <a:cubicBezTo>
                    <a:pt x="14610" y="19491"/>
                    <a:pt x="15253" y="18289"/>
                    <a:pt x="15265" y="16670"/>
                  </a:cubicBezTo>
                  <a:lnTo>
                    <a:pt x="15300" y="9978"/>
                  </a:lnTo>
                  <a:close/>
                </a:path>
              </a:pathLst>
            </a:custGeom>
            <a:noFill/>
            <a:ln w="2675" cap="rnd" cmpd="sng">
              <a:solidFill>
                <a:srgbClr val="3435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06" name="Google Shape;2906;p34"/>
            <p:cNvSpPr/>
            <p:nvPr/>
          </p:nvSpPr>
          <p:spPr>
            <a:xfrm>
              <a:off x="3975175" y="2676050"/>
              <a:ext cx="75050" cy="43475"/>
            </a:xfrm>
            <a:custGeom>
              <a:avLst/>
              <a:gdLst/>
              <a:ahLst/>
              <a:cxnLst/>
              <a:rect l="l" t="t" r="r" b="b"/>
              <a:pathLst>
                <a:path w="3002" h="1739" fill="none" extrusionOk="0">
                  <a:moveTo>
                    <a:pt x="1" y="1739"/>
                  </a:moveTo>
                  <a:lnTo>
                    <a:pt x="3001" y="1"/>
                  </a:lnTo>
                </a:path>
              </a:pathLst>
            </a:custGeom>
            <a:noFill/>
            <a:ln w="2675" cap="rnd" cmpd="sng">
              <a:solidFill>
                <a:srgbClr val="3435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07" name="Google Shape;2907;p34"/>
            <p:cNvSpPr/>
            <p:nvPr/>
          </p:nvSpPr>
          <p:spPr>
            <a:xfrm>
              <a:off x="4183250" y="2921625"/>
              <a:ext cx="74725" cy="43775"/>
            </a:xfrm>
            <a:custGeom>
              <a:avLst/>
              <a:gdLst/>
              <a:ahLst/>
              <a:cxnLst/>
              <a:rect l="l" t="t" r="r" b="b"/>
              <a:pathLst>
                <a:path w="2989" h="1751" fill="none" extrusionOk="0">
                  <a:moveTo>
                    <a:pt x="0" y="1751"/>
                  </a:moveTo>
                  <a:lnTo>
                    <a:pt x="2989" y="0"/>
                  </a:lnTo>
                </a:path>
              </a:pathLst>
            </a:custGeom>
            <a:noFill/>
            <a:ln w="2675" cap="rnd" cmpd="sng">
              <a:solidFill>
                <a:srgbClr val="3435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08" name="Google Shape;2908;p34"/>
            <p:cNvSpPr/>
            <p:nvPr/>
          </p:nvSpPr>
          <p:spPr>
            <a:xfrm>
              <a:off x="3921900" y="3053775"/>
              <a:ext cx="94675" cy="55100"/>
            </a:xfrm>
            <a:custGeom>
              <a:avLst/>
              <a:gdLst/>
              <a:ahLst/>
              <a:cxnLst/>
              <a:rect l="l" t="t" r="r" b="b"/>
              <a:pathLst>
                <a:path w="3787" h="2204" fill="none" extrusionOk="0">
                  <a:moveTo>
                    <a:pt x="1" y="2203"/>
                  </a:moveTo>
                  <a:lnTo>
                    <a:pt x="3787" y="1"/>
                  </a:lnTo>
                </a:path>
              </a:pathLst>
            </a:custGeom>
            <a:noFill/>
            <a:ln w="2675" cap="rnd" cmpd="sng">
              <a:solidFill>
                <a:srgbClr val="3435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09" name="Google Shape;2909;p34"/>
            <p:cNvSpPr/>
            <p:nvPr/>
          </p:nvSpPr>
          <p:spPr>
            <a:xfrm>
              <a:off x="3956125" y="2916850"/>
              <a:ext cx="68800" cy="40225"/>
            </a:xfrm>
            <a:custGeom>
              <a:avLst/>
              <a:gdLst/>
              <a:ahLst/>
              <a:cxnLst/>
              <a:rect l="l" t="t" r="r" b="b"/>
              <a:pathLst>
                <a:path w="2752" h="1609" fill="none" extrusionOk="0">
                  <a:moveTo>
                    <a:pt x="1" y="1608"/>
                  </a:moveTo>
                  <a:lnTo>
                    <a:pt x="2751" y="1"/>
                  </a:lnTo>
                </a:path>
              </a:pathLst>
            </a:custGeom>
            <a:noFill/>
            <a:ln w="2675" cap="rnd" cmpd="sng">
              <a:solidFill>
                <a:srgbClr val="3435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10" name="Google Shape;2910;p34"/>
            <p:cNvSpPr/>
            <p:nvPr/>
          </p:nvSpPr>
          <p:spPr>
            <a:xfrm>
              <a:off x="3947200" y="2901975"/>
              <a:ext cx="69375" cy="40200"/>
            </a:xfrm>
            <a:custGeom>
              <a:avLst/>
              <a:gdLst/>
              <a:ahLst/>
              <a:cxnLst/>
              <a:rect l="l" t="t" r="r" b="b"/>
              <a:pathLst>
                <a:path w="2775" h="1608" fill="none" extrusionOk="0">
                  <a:moveTo>
                    <a:pt x="1" y="1608"/>
                  </a:moveTo>
                  <a:lnTo>
                    <a:pt x="2775" y="0"/>
                  </a:lnTo>
                </a:path>
              </a:pathLst>
            </a:custGeom>
            <a:noFill/>
            <a:ln w="2675" cap="rnd" cmpd="sng">
              <a:solidFill>
                <a:srgbClr val="3435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11" name="Google Shape;2911;p34"/>
            <p:cNvSpPr/>
            <p:nvPr/>
          </p:nvSpPr>
          <p:spPr>
            <a:xfrm>
              <a:off x="3384625" y="3160350"/>
              <a:ext cx="157800" cy="183525"/>
            </a:xfrm>
            <a:custGeom>
              <a:avLst/>
              <a:gdLst/>
              <a:ahLst/>
              <a:cxnLst/>
              <a:rect l="l" t="t" r="r" b="b"/>
              <a:pathLst>
                <a:path w="6312" h="7341" extrusionOk="0">
                  <a:moveTo>
                    <a:pt x="3478" y="0"/>
                  </a:moveTo>
                  <a:lnTo>
                    <a:pt x="3494" y="10"/>
                  </a:lnTo>
                  <a:lnTo>
                    <a:pt x="3494" y="10"/>
                  </a:lnTo>
                  <a:cubicBezTo>
                    <a:pt x="3489" y="7"/>
                    <a:pt x="3483" y="3"/>
                    <a:pt x="3478" y="0"/>
                  </a:cubicBezTo>
                  <a:close/>
                  <a:moveTo>
                    <a:pt x="3494" y="10"/>
                  </a:moveTo>
                  <a:cubicBezTo>
                    <a:pt x="3925" y="264"/>
                    <a:pt x="4192" y="796"/>
                    <a:pt x="4192" y="1560"/>
                  </a:cubicBezTo>
                  <a:cubicBezTo>
                    <a:pt x="4192" y="3108"/>
                    <a:pt x="3085" y="5001"/>
                    <a:pt x="1751" y="5775"/>
                  </a:cubicBezTo>
                  <a:cubicBezTo>
                    <a:pt x="1354" y="5993"/>
                    <a:pt x="985" y="6098"/>
                    <a:pt x="657" y="6098"/>
                  </a:cubicBezTo>
                  <a:cubicBezTo>
                    <a:pt x="414" y="6098"/>
                    <a:pt x="193" y="6041"/>
                    <a:pt x="1" y="5929"/>
                  </a:cubicBezTo>
                  <a:lnTo>
                    <a:pt x="1" y="5929"/>
                  </a:lnTo>
                  <a:lnTo>
                    <a:pt x="2132" y="7168"/>
                  </a:lnTo>
                  <a:cubicBezTo>
                    <a:pt x="2322" y="7282"/>
                    <a:pt x="2541" y="7341"/>
                    <a:pt x="2781" y="7341"/>
                  </a:cubicBezTo>
                  <a:cubicBezTo>
                    <a:pt x="3112" y="7341"/>
                    <a:pt x="3483" y="7229"/>
                    <a:pt x="3871" y="7001"/>
                  </a:cubicBezTo>
                  <a:cubicBezTo>
                    <a:pt x="5228" y="6227"/>
                    <a:pt x="6311" y="4346"/>
                    <a:pt x="6311" y="2798"/>
                  </a:cubicBezTo>
                  <a:cubicBezTo>
                    <a:pt x="6311" y="2024"/>
                    <a:pt x="6049" y="1476"/>
                    <a:pt x="5597" y="1226"/>
                  </a:cubicBezTo>
                  <a:lnTo>
                    <a:pt x="3494" y="1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12" name="Google Shape;2912;p34"/>
            <p:cNvSpPr/>
            <p:nvPr/>
          </p:nvSpPr>
          <p:spPr>
            <a:xfrm>
              <a:off x="3384625" y="3160350"/>
              <a:ext cx="157800" cy="186050"/>
            </a:xfrm>
            <a:custGeom>
              <a:avLst/>
              <a:gdLst/>
              <a:ahLst/>
              <a:cxnLst/>
              <a:rect l="l" t="t" r="r" b="b"/>
              <a:pathLst>
                <a:path w="6312" h="7442" fill="none" extrusionOk="0">
                  <a:moveTo>
                    <a:pt x="6311" y="2798"/>
                  </a:moveTo>
                  <a:cubicBezTo>
                    <a:pt x="6311" y="4346"/>
                    <a:pt x="5228" y="6227"/>
                    <a:pt x="3871" y="7001"/>
                  </a:cubicBezTo>
                  <a:cubicBezTo>
                    <a:pt x="3204" y="7394"/>
                    <a:pt x="2585" y="7441"/>
                    <a:pt x="2132" y="7168"/>
                  </a:cubicBezTo>
                  <a:lnTo>
                    <a:pt x="1" y="5929"/>
                  </a:lnTo>
                  <a:cubicBezTo>
                    <a:pt x="453" y="6191"/>
                    <a:pt x="1061" y="6156"/>
                    <a:pt x="1751" y="5775"/>
                  </a:cubicBezTo>
                  <a:cubicBezTo>
                    <a:pt x="3085" y="5001"/>
                    <a:pt x="4192" y="3108"/>
                    <a:pt x="4192" y="1560"/>
                  </a:cubicBezTo>
                  <a:cubicBezTo>
                    <a:pt x="4192" y="786"/>
                    <a:pt x="3918" y="250"/>
                    <a:pt x="3478" y="0"/>
                  </a:cubicBezTo>
                  <a:lnTo>
                    <a:pt x="5597" y="1226"/>
                  </a:lnTo>
                  <a:cubicBezTo>
                    <a:pt x="6049" y="1476"/>
                    <a:pt x="6311" y="2024"/>
                    <a:pt x="6311" y="2798"/>
                  </a:cubicBezTo>
                  <a:close/>
                </a:path>
              </a:pathLst>
            </a:custGeom>
            <a:solidFill>
              <a:schemeClr val="dk2"/>
            </a:solidFill>
            <a:ln w="2675" cap="rnd" cmpd="sng">
              <a:solidFill>
                <a:srgbClr val="3435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13" name="Google Shape;2913;p34"/>
            <p:cNvSpPr/>
            <p:nvPr/>
          </p:nvSpPr>
          <p:spPr>
            <a:xfrm>
              <a:off x="3673075" y="3122250"/>
              <a:ext cx="53600" cy="156275"/>
            </a:xfrm>
            <a:custGeom>
              <a:avLst/>
              <a:gdLst/>
              <a:ahLst/>
              <a:cxnLst/>
              <a:rect l="l" t="t" r="r" b="b"/>
              <a:pathLst>
                <a:path w="2144" h="6251" extrusionOk="0">
                  <a:moveTo>
                    <a:pt x="0" y="0"/>
                  </a:moveTo>
                  <a:lnTo>
                    <a:pt x="12" y="5013"/>
                  </a:lnTo>
                  <a:lnTo>
                    <a:pt x="2143" y="6251"/>
                  </a:lnTo>
                  <a:lnTo>
                    <a:pt x="2131" y="125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14" name="Google Shape;2914;p34"/>
            <p:cNvSpPr/>
            <p:nvPr/>
          </p:nvSpPr>
          <p:spPr>
            <a:xfrm>
              <a:off x="3673075" y="3122250"/>
              <a:ext cx="53600" cy="156275"/>
            </a:xfrm>
            <a:custGeom>
              <a:avLst/>
              <a:gdLst/>
              <a:ahLst/>
              <a:cxnLst/>
              <a:rect l="l" t="t" r="r" b="b"/>
              <a:pathLst>
                <a:path w="2144" h="6251" fill="none" extrusionOk="0">
                  <a:moveTo>
                    <a:pt x="2131" y="1250"/>
                  </a:moveTo>
                  <a:lnTo>
                    <a:pt x="2143" y="6251"/>
                  </a:lnTo>
                  <a:lnTo>
                    <a:pt x="12" y="5013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2675" cap="rnd" cmpd="sng">
              <a:solidFill>
                <a:srgbClr val="3435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15" name="Google Shape;2915;p34"/>
            <p:cNvSpPr/>
            <p:nvPr/>
          </p:nvSpPr>
          <p:spPr>
            <a:xfrm>
              <a:off x="3313200" y="2928475"/>
              <a:ext cx="641175" cy="476850"/>
            </a:xfrm>
            <a:custGeom>
              <a:avLst/>
              <a:gdLst/>
              <a:ahLst/>
              <a:cxnLst/>
              <a:rect l="l" t="t" r="r" b="b"/>
              <a:pathLst>
                <a:path w="25647" h="19074" extrusionOk="0">
                  <a:moveTo>
                    <a:pt x="9759" y="7798"/>
                  </a:moveTo>
                  <a:lnTo>
                    <a:pt x="9872" y="7864"/>
                  </a:lnTo>
                  <a:lnTo>
                    <a:pt x="9872" y="7864"/>
                  </a:lnTo>
                  <a:lnTo>
                    <a:pt x="9883" y="7858"/>
                  </a:lnTo>
                  <a:cubicBezTo>
                    <a:pt x="9842" y="7837"/>
                    <a:pt x="9801" y="7817"/>
                    <a:pt x="9759" y="7798"/>
                  </a:cubicBezTo>
                  <a:close/>
                  <a:moveTo>
                    <a:pt x="23515" y="0"/>
                  </a:moveTo>
                  <a:lnTo>
                    <a:pt x="9883" y="7870"/>
                  </a:lnTo>
                  <a:lnTo>
                    <a:pt x="9872" y="7864"/>
                  </a:lnTo>
                  <a:lnTo>
                    <a:pt x="9872" y="7864"/>
                  </a:lnTo>
                  <a:lnTo>
                    <a:pt x="9037" y="8346"/>
                  </a:lnTo>
                  <a:lnTo>
                    <a:pt x="11169" y="9585"/>
                  </a:lnTo>
                  <a:lnTo>
                    <a:pt x="25647" y="1215"/>
                  </a:lnTo>
                  <a:lnTo>
                    <a:pt x="23515" y="0"/>
                  </a:lnTo>
                  <a:close/>
                  <a:moveTo>
                    <a:pt x="6642" y="6368"/>
                  </a:moveTo>
                  <a:cubicBezTo>
                    <a:pt x="6025" y="6368"/>
                    <a:pt x="5329" y="6569"/>
                    <a:pt x="4584" y="6989"/>
                  </a:cubicBezTo>
                  <a:cubicBezTo>
                    <a:pt x="2060" y="8454"/>
                    <a:pt x="0" y="12014"/>
                    <a:pt x="24" y="14907"/>
                  </a:cubicBezTo>
                  <a:cubicBezTo>
                    <a:pt x="24" y="16359"/>
                    <a:pt x="536" y="17371"/>
                    <a:pt x="1358" y="17848"/>
                  </a:cubicBezTo>
                  <a:lnTo>
                    <a:pt x="3489" y="19074"/>
                  </a:lnTo>
                  <a:cubicBezTo>
                    <a:pt x="2667" y="18598"/>
                    <a:pt x="2144" y="17586"/>
                    <a:pt x="2144" y="16145"/>
                  </a:cubicBezTo>
                  <a:cubicBezTo>
                    <a:pt x="2132" y="13240"/>
                    <a:pt x="4191" y="9692"/>
                    <a:pt x="6716" y="8227"/>
                  </a:cubicBezTo>
                  <a:cubicBezTo>
                    <a:pt x="7459" y="7799"/>
                    <a:pt x="8159" y="7597"/>
                    <a:pt x="8775" y="7597"/>
                  </a:cubicBezTo>
                  <a:cubicBezTo>
                    <a:pt x="9134" y="7597"/>
                    <a:pt x="9465" y="7666"/>
                    <a:pt x="9759" y="7798"/>
                  </a:cubicBezTo>
                  <a:lnTo>
                    <a:pt x="9759" y="7798"/>
                  </a:lnTo>
                  <a:lnTo>
                    <a:pt x="7847" y="6680"/>
                  </a:lnTo>
                  <a:cubicBezTo>
                    <a:pt x="7496" y="6474"/>
                    <a:pt x="7090" y="6368"/>
                    <a:pt x="6642" y="6368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16" name="Google Shape;2916;p34"/>
            <p:cNvSpPr/>
            <p:nvPr/>
          </p:nvSpPr>
          <p:spPr>
            <a:xfrm>
              <a:off x="3313200" y="2928475"/>
              <a:ext cx="641175" cy="476850"/>
            </a:xfrm>
            <a:custGeom>
              <a:avLst/>
              <a:gdLst/>
              <a:ahLst/>
              <a:cxnLst/>
              <a:rect l="l" t="t" r="r" b="b"/>
              <a:pathLst>
                <a:path w="25647" h="19074" fill="none" extrusionOk="0">
                  <a:moveTo>
                    <a:pt x="25647" y="1215"/>
                  </a:moveTo>
                  <a:lnTo>
                    <a:pt x="11169" y="9585"/>
                  </a:lnTo>
                  <a:lnTo>
                    <a:pt x="9037" y="8346"/>
                  </a:lnTo>
                  <a:lnTo>
                    <a:pt x="9883" y="7858"/>
                  </a:lnTo>
                  <a:cubicBezTo>
                    <a:pt x="9073" y="7430"/>
                    <a:pt x="7954" y="7513"/>
                    <a:pt x="6716" y="8227"/>
                  </a:cubicBezTo>
                  <a:cubicBezTo>
                    <a:pt x="4191" y="9692"/>
                    <a:pt x="2132" y="13240"/>
                    <a:pt x="2144" y="16145"/>
                  </a:cubicBezTo>
                  <a:cubicBezTo>
                    <a:pt x="2144" y="17586"/>
                    <a:pt x="2667" y="18598"/>
                    <a:pt x="3489" y="19074"/>
                  </a:cubicBezTo>
                  <a:lnTo>
                    <a:pt x="1358" y="17848"/>
                  </a:lnTo>
                  <a:cubicBezTo>
                    <a:pt x="536" y="17371"/>
                    <a:pt x="24" y="16359"/>
                    <a:pt x="24" y="14907"/>
                  </a:cubicBezTo>
                  <a:cubicBezTo>
                    <a:pt x="0" y="12014"/>
                    <a:pt x="2060" y="8454"/>
                    <a:pt x="4584" y="6989"/>
                  </a:cubicBezTo>
                  <a:cubicBezTo>
                    <a:pt x="5870" y="6263"/>
                    <a:pt x="7013" y="6191"/>
                    <a:pt x="7847" y="6680"/>
                  </a:cubicBezTo>
                  <a:lnTo>
                    <a:pt x="9883" y="7870"/>
                  </a:lnTo>
                  <a:lnTo>
                    <a:pt x="23515" y="0"/>
                  </a:lnTo>
                  <a:close/>
                </a:path>
              </a:pathLst>
            </a:custGeom>
            <a:solidFill>
              <a:schemeClr val="dk2"/>
            </a:solidFill>
            <a:ln w="2675" cap="rnd" cmpd="sng">
              <a:solidFill>
                <a:srgbClr val="3435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17" name="Google Shape;2917;p34"/>
            <p:cNvSpPr/>
            <p:nvPr/>
          </p:nvSpPr>
          <p:spPr>
            <a:xfrm>
              <a:off x="3799275" y="3090700"/>
              <a:ext cx="53300" cy="115200"/>
            </a:xfrm>
            <a:custGeom>
              <a:avLst/>
              <a:gdLst/>
              <a:ahLst/>
              <a:cxnLst/>
              <a:rect l="l" t="t" r="r" b="b"/>
              <a:pathLst>
                <a:path w="2132" h="4608" extrusionOk="0">
                  <a:moveTo>
                    <a:pt x="0" y="0"/>
                  </a:moveTo>
                  <a:lnTo>
                    <a:pt x="0" y="3369"/>
                  </a:lnTo>
                  <a:lnTo>
                    <a:pt x="2132" y="4608"/>
                  </a:lnTo>
                  <a:lnTo>
                    <a:pt x="2132" y="123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18" name="Google Shape;2918;p34"/>
            <p:cNvSpPr/>
            <p:nvPr/>
          </p:nvSpPr>
          <p:spPr>
            <a:xfrm>
              <a:off x="3799275" y="3090700"/>
              <a:ext cx="53300" cy="115200"/>
            </a:xfrm>
            <a:custGeom>
              <a:avLst/>
              <a:gdLst/>
              <a:ahLst/>
              <a:cxnLst/>
              <a:rect l="l" t="t" r="r" b="b"/>
              <a:pathLst>
                <a:path w="2132" h="4608" fill="none" extrusionOk="0">
                  <a:moveTo>
                    <a:pt x="2132" y="1238"/>
                  </a:moveTo>
                  <a:lnTo>
                    <a:pt x="2132" y="4608"/>
                  </a:lnTo>
                  <a:lnTo>
                    <a:pt x="0" y="3369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2675" cap="rnd" cmpd="sng">
              <a:solidFill>
                <a:srgbClr val="3435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19" name="Google Shape;2919;p34"/>
            <p:cNvSpPr/>
            <p:nvPr/>
          </p:nvSpPr>
          <p:spPr>
            <a:xfrm>
              <a:off x="3366175" y="2958825"/>
              <a:ext cx="588200" cy="454375"/>
            </a:xfrm>
            <a:custGeom>
              <a:avLst/>
              <a:gdLst/>
              <a:ahLst/>
              <a:cxnLst/>
              <a:rect l="l" t="t" r="r" b="b"/>
              <a:pathLst>
                <a:path w="23528" h="18175" extrusionOk="0">
                  <a:moveTo>
                    <a:pt x="5706" y="9135"/>
                  </a:moveTo>
                  <a:cubicBezTo>
                    <a:pt x="6515" y="9135"/>
                    <a:pt x="7073" y="9772"/>
                    <a:pt x="7073" y="10871"/>
                  </a:cubicBezTo>
                  <a:cubicBezTo>
                    <a:pt x="7073" y="12419"/>
                    <a:pt x="5966" y="14312"/>
                    <a:pt x="4632" y="15086"/>
                  </a:cubicBezTo>
                  <a:cubicBezTo>
                    <a:pt x="4239" y="15310"/>
                    <a:pt x="3866" y="15417"/>
                    <a:pt x="3535" y="15417"/>
                  </a:cubicBezTo>
                  <a:cubicBezTo>
                    <a:pt x="2726" y="15417"/>
                    <a:pt x="2168" y="14780"/>
                    <a:pt x="2168" y="13681"/>
                  </a:cubicBezTo>
                  <a:cubicBezTo>
                    <a:pt x="2168" y="12133"/>
                    <a:pt x="3275" y="10240"/>
                    <a:pt x="4609" y="9466"/>
                  </a:cubicBezTo>
                  <a:cubicBezTo>
                    <a:pt x="5002" y="9242"/>
                    <a:pt x="5375" y="9135"/>
                    <a:pt x="5706" y="9135"/>
                  </a:cubicBezTo>
                  <a:close/>
                  <a:moveTo>
                    <a:pt x="23528" y="1"/>
                  </a:moveTo>
                  <a:lnTo>
                    <a:pt x="9050" y="8371"/>
                  </a:lnTo>
                  <a:cubicBezTo>
                    <a:pt x="8701" y="7091"/>
                    <a:pt x="7821" y="6377"/>
                    <a:pt x="6658" y="6377"/>
                  </a:cubicBezTo>
                  <a:cubicBezTo>
                    <a:pt x="6036" y="6377"/>
                    <a:pt x="5332" y="6582"/>
                    <a:pt x="4585" y="7013"/>
                  </a:cubicBezTo>
                  <a:cubicBezTo>
                    <a:pt x="2049" y="8466"/>
                    <a:pt x="1" y="12026"/>
                    <a:pt x="13" y="14931"/>
                  </a:cubicBezTo>
                  <a:cubicBezTo>
                    <a:pt x="21" y="16989"/>
                    <a:pt x="1057" y="18175"/>
                    <a:pt x="2558" y="18175"/>
                  </a:cubicBezTo>
                  <a:cubicBezTo>
                    <a:pt x="3176" y="18175"/>
                    <a:pt x="3873" y="17974"/>
                    <a:pt x="4609" y="17550"/>
                  </a:cubicBezTo>
                  <a:cubicBezTo>
                    <a:pt x="6799" y="16300"/>
                    <a:pt x="8609" y="13490"/>
                    <a:pt x="9073" y="10871"/>
                  </a:cubicBezTo>
                  <a:lnTo>
                    <a:pt x="14384" y="7799"/>
                  </a:lnTo>
                  <a:lnTo>
                    <a:pt x="14407" y="12812"/>
                  </a:lnTo>
                  <a:lnTo>
                    <a:pt x="16598" y="11550"/>
                  </a:lnTo>
                  <a:lnTo>
                    <a:pt x="16574" y="8168"/>
                  </a:lnTo>
                  <a:lnTo>
                    <a:pt x="19432" y="6525"/>
                  </a:lnTo>
                  <a:lnTo>
                    <a:pt x="19456" y="9895"/>
                  </a:lnTo>
                  <a:lnTo>
                    <a:pt x="21634" y="8633"/>
                  </a:lnTo>
                  <a:lnTo>
                    <a:pt x="21623" y="3620"/>
                  </a:lnTo>
                  <a:lnTo>
                    <a:pt x="23528" y="2513"/>
                  </a:lnTo>
                  <a:lnTo>
                    <a:pt x="2352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20" name="Google Shape;2920;p34"/>
            <p:cNvSpPr/>
            <p:nvPr/>
          </p:nvSpPr>
          <p:spPr>
            <a:xfrm>
              <a:off x="3366175" y="2958825"/>
              <a:ext cx="588200" cy="475075"/>
            </a:xfrm>
            <a:custGeom>
              <a:avLst/>
              <a:gdLst/>
              <a:ahLst/>
              <a:cxnLst/>
              <a:rect l="l" t="t" r="r" b="b"/>
              <a:pathLst>
                <a:path w="23528" h="19003" fill="none" extrusionOk="0">
                  <a:moveTo>
                    <a:pt x="9050" y="8371"/>
                  </a:moveTo>
                  <a:lnTo>
                    <a:pt x="23528" y="1"/>
                  </a:lnTo>
                  <a:lnTo>
                    <a:pt x="23528" y="2513"/>
                  </a:lnTo>
                  <a:lnTo>
                    <a:pt x="21623" y="3620"/>
                  </a:lnTo>
                  <a:lnTo>
                    <a:pt x="21634" y="8633"/>
                  </a:lnTo>
                  <a:lnTo>
                    <a:pt x="19456" y="9895"/>
                  </a:lnTo>
                  <a:lnTo>
                    <a:pt x="19432" y="6525"/>
                  </a:lnTo>
                  <a:lnTo>
                    <a:pt x="16574" y="8168"/>
                  </a:lnTo>
                  <a:lnTo>
                    <a:pt x="16598" y="11550"/>
                  </a:lnTo>
                  <a:lnTo>
                    <a:pt x="14407" y="12812"/>
                  </a:lnTo>
                  <a:lnTo>
                    <a:pt x="14384" y="7799"/>
                  </a:lnTo>
                  <a:lnTo>
                    <a:pt x="9073" y="10871"/>
                  </a:lnTo>
                  <a:cubicBezTo>
                    <a:pt x="8609" y="13490"/>
                    <a:pt x="6799" y="16300"/>
                    <a:pt x="4609" y="17550"/>
                  </a:cubicBezTo>
                  <a:cubicBezTo>
                    <a:pt x="2084" y="19003"/>
                    <a:pt x="25" y="17836"/>
                    <a:pt x="13" y="14931"/>
                  </a:cubicBezTo>
                  <a:cubicBezTo>
                    <a:pt x="1" y="12026"/>
                    <a:pt x="2049" y="8466"/>
                    <a:pt x="4585" y="7013"/>
                  </a:cubicBezTo>
                  <a:cubicBezTo>
                    <a:pt x="6728" y="5775"/>
                    <a:pt x="8514" y="6406"/>
                    <a:pt x="9050" y="8371"/>
                  </a:cubicBezTo>
                  <a:close/>
                  <a:moveTo>
                    <a:pt x="4632" y="15086"/>
                  </a:moveTo>
                  <a:cubicBezTo>
                    <a:pt x="5966" y="14312"/>
                    <a:pt x="7073" y="12419"/>
                    <a:pt x="7073" y="10871"/>
                  </a:cubicBezTo>
                  <a:cubicBezTo>
                    <a:pt x="7073" y="9323"/>
                    <a:pt x="5966" y="8692"/>
                    <a:pt x="4609" y="9466"/>
                  </a:cubicBezTo>
                  <a:cubicBezTo>
                    <a:pt x="3275" y="10240"/>
                    <a:pt x="2168" y="12133"/>
                    <a:pt x="2168" y="13681"/>
                  </a:cubicBezTo>
                  <a:cubicBezTo>
                    <a:pt x="2168" y="15229"/>
                    <a:pt x="3275" y="15860"/>
                    <a:pt x="4632" y="15086"/>
                  </a:cubicBezTo>
                  <a:close/>
                </a:path>
              </a:pathLst>
            </a:custGeom>
            <a:noFill/>
            <a:ln w="2675" cap="rnd" cmpd="sng">
              <a:solidFill>
                <a:srgbClr val="3435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21" name="Google Shape;2921;p34"/>
            <p:cNvSpPr/>
            <p:nvPr/>
          </p:nvSpPr>
          <p:spPr>
            <a:xfrm>
              <a:off x="4268375" y="2752975"/>
              <a:ext cx="645050" cy="492825"/>
            </a:xfrm>
            <a:custGeom>
              <a:avLst/>
              <a:gdLst/>
              <a:ahLst/>
              <a:cxnLst/>
              <a:rect l="l" t="t" r="r" b="b"/>
              <a:pathLst>
                <a:path w="25802" h="19713" extrusionOk="0">
                  <a:moveTo>
                    <a:pt x="1304" y="0"/>
                  </a:moveTo>
                  <a:cubicBezTo>
                    <a:pt x="1097" y="0"/>
                    <a:pt x="910" y="48"/>
                    <a:pt x="751" y="138"/>
                  </a:cubicBezTo>
                  <a:lnTo>
                    <a:pt x="1" y="579"/>
                  </a:lnTo>
                  <a:lnTo>
                    <a:pt x="24432" y="19712"/>
                  </a:lnTo>
                  <a:lnTo>
                    <a:pt x="25182" y="19284"/>
                  </a:lnTo>
                  <a:cubicBezTo>
                    <a:pt x="25551" y="19057"/>
                    <a:pt x="25790" y="18593"/>
                    <a:pt x="25790" y="17926"/>
                  </a:cubicBezTo>
                  <a:lnTo>
                    <a:pt x="25790" y="16319"/>
                  </a:lnTo>
                  <a:cubicBezTo>
                    <a:pt x="25801" y="14985"/>
                    <a:pt x="24849" y="13342"/>
                    <a:pt x="23694" y="12676"/>
                  </a:cubicBezTo>
                  <a:lnTo>
                    <a:pt x="2251" y="293"/>
                  </a:lnTo>
                  <a:cubicBezTo>
                    <a:pt x="1912" y="93"/>
                    <a:pt x="1589" y="0"/>
                    <a:pt x="130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22" name="Google Shape;2922;p34"/>
            <p:cNvSpPr/>
            <p:nvPr/>
          </p:nvSpPr>
          <p:spPr>
            <a:xfrm>
              <a:off x="4268375" y="2751075"/>
              <a:ext cx="645050" cy="494725"/>
            </a:xfrm>
            <a:custGeom>
              <a:avLst/>
              <a:gdLst/>
              <a:ahLst/>
              <a:cxnLst/>
              <a:rect l="l" t="t" r="r" b="b"/>
              <a:pathLst>
                <a:path w="25802" h="19789" fill="none" extrusionOk="0">
                  <a:moveTo>
                    <a:pt x="1" y="655"/>
                  </a:moveTo>
                  <a:lnTo>
                    <a:pt x="751" y="214"/>
                  </a:lnTo>
                  <a:cubicBezTo>
                    <a:pt x="1132" y="0"/>
                    <a:pt x="1668" y="24"/>
                    <a:pt x="2251" y="369"/>
                  </a:cubicBezTo>
                  <a:lnTo>
                    <a:pt x="23694" y="12752"/>
                  </a:lnTo>
                  <a:cubicBezTo>
                    <a:pt x="24849" y="13418"/>
                    <a:pt x="25801" y="15061"/>
                    <a:pt x="25790" y="16395"/>
                  </a:cubicBezTo>
                  <a:lnTo>
                    <a:pt x="25790" y="18002"/>
                  </a:lnTo>
                  <a:cubicBezTo>
                    <a:pt x="25790" y="18669"/>
                    <a:pt x="25551" y="19133"/>
                    <a:pt x="25182" y="19360"/>
                  </a:cubicBezTo>
                  <a:lnTo>
                    <a:pt x="24432" y="19788"/>
                  </a:lnTo>
                </a:path>
              </a:pathLst>
            </a:custGeom>
            <a:noFill/>
            <a:ln w="2675" cap="rnd" cmpd="sng">
              <a:solidFill>
                <a:srgbClr val="3435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23" name="Google Shape;2923;p34"/>
            <p:cNvSpPr/>
            <p:nvPr/>
          </p:nvSpPr>
          <p:spPr>
            <a:xfrm>
              <a:off x="4268075" y="2782625"/>
              <a:ext cx="611725" cy="447750"/>
            </a:xfrm>
            <a:custGeom>
              <a:avLst/>
              <a:gdLst/>
              <a:ahLst/>
              <a:cxnLst/>
              <a:rect l="l" t="t" r="r" b="b"/>
              <a:pathLst>
                <a:path w="24469" h="17910" extrusionOk="0">
                  <a:moveTo>
                    <a:pt x="727" y="0"/>
                  </a:moveTo>
                  <a:cubicBezTo>
                    <a:pt x="679" y="0"/>
                    <a:pt x="620" y="12"/>
                    <a:pt x="572" y="24"/>
                  </a:cubicBezTo>
                  <a:cubicBezTo>
                    <a:pt x="537" y="48"/>
                    <a:pt x="489" y="60"/>
                    <a:pt x="441" y="83"/>
                  </a:cubicBezTo>
                  <a:cubicBezTo>
                    <a:pt x="429" y="107"/>
                    <a:pt x="417" y="107"/>
                    <a:pt x="394" y="119"/>
                  </a:cubicBezTo>
                  <a:cubicBezTo>
                    <a:pt x="382" y="119"/>
                    <a:pt x="370" y="131"/>
                    <a:pt x="358" y="143"/>
                  </a:cubicBezTo>
                  <a:lnTo>
                    <a:pt x="310" y="191"/>
                  </a:lnTo>
                  <a:lnTo>
                    <a:pt x="275" y="226"/>
                  </a:lnTo>
                  <a:lnTo>
                    <a:pt x="239" y="262"/>
                  </a:lnTo>
                  <a:cubicBezTo>
                    <a:pt x="215" y="286"/>
                    <a:pt x="203" y="310"/>
                    <a:pt x="191" y="322"/>
                  </a:cubicBezTo>
                  <a:cubicBezTo>
                    <a:pt x="179" y="357"/>
                    <a:pt x="156" y="369"/>
                    <a:pt x="144" y="405"/>
                  </a:cubicBezTo>
                  <a:cubicBezTo>
                    <a:pt x="132" y="417"/>
                    <a:pt x="120" y="441"/>
                    <a:pt x="120" y="464"/>
                  </a:cubicBezTo>
                  <a:cubicBezTo>
                    <a:pt x="108" y="488"/>
                    <a:pt x="84" y="536"/>
                    <a:pt x="72" y="560"/>
                  </a:cubicBezTo>
                  <a:cubicBezTo>
                    <a:pt x="60" y="595"/>
                    <a:pt x="36" y="607"/>
                    <a:pt x="36" y="643"/>
                  </a:cubicBezTo>
                  <a:cubicBezTo>
                    <a:pt x="36" y="667"/>
                    <a:pt x="25" y="679"/>
                    <a:pt x="25" y="714"/>
                  </a:cubicBezTo>
                  <a:cubicBezTo>
                    <a:pt x="25" y="738"/>
                    <a:pt x="13" y="786"/>
                    <a:pt x="13" y="822"/>
                  </a:cubicBezTo>
                  <a:cubicBezTo>
                    <a:pt x="1" y="845"/>
                    <a:pt x="1" y="857"/>
                    <a:pt x="1" y="893"/>
                  </a:cubicBezTo>
                  <a:lnTo>
                    <a:pt x="1" y="953"/>
                  </a:lnTo>
                  <a:lnTo>
                    <a:pt x="1" y="1060"/>
                  </a:lnTo>
                  <a:lnTo>
                    <a:pt x="1" y="2679"/>
                  </a:lnTo>
                  <a:cubicBezTo>
                    <a:pt x="1" y="2917"/>
                    <a:pt x="48" y="3167"/>
                    <a:pt x="120" y="3417"/>
                  </a:cubicBezTo>
                  <a:cubicBezTo>
                    <a:pt x="132" y="3501"/>
                    <a:pt x="144" y="3560"/>
                    <a:pt x="179" y="3620"/>
                  </a:cubicBezTo>
                  <a:cubicBezTo>
                    <a:pt x="191" y="3631"/>
                    <a:pt x="191" y="3655"/>
                    <a:pt x="203" y="3679"/>
                  </a:cubicBezTo>
                  <a:cubicBezTo>
                    <a:pt x="203" y="3691"/>
                    <a:pt x="227" y="3691"/>
                    <a:pt x="227" y="3703"/>
                  </a:cubicBezTo>
                  <a:cubicBezTo>
                    <a:pt x="239" y="3751"/>
                    <a:pt x="263" y="3798"/>
                    <a:pt x="286" y="3834"/>
                  </a:cubicBezTo>
                  <a:cubicBezTo>
                    <a:pt x="298" y="3882"/>
                    <a:pt x="310" y="3929"/>
                    <a:pt x="346" y="3977"/>
                  </a:cubicBezTo>
                  <a:cubicBezTo>
                    <a:pt x="346" y="3989"/>
                    <a:pt x="346" y="4001"/>
                    <a:pt x="358" y="4012"/>
                  </a:cubicBezTo>
                  <a:cubicBezTo>
                    <a:pt x="382" y="4060"/>
                    <a:pt x="406" y="4108"/>
                    <a:pt x="429" y="4155"/>
                  </a:cubicBezTo>
                  <a:cubicBezTo>
                    <a:pt x="537" y="4346"/>
                    <a:pt x="656" y="4513"/>
                    <a:pt x="787" y="4667"/>
                  </a:cubicBezTo>
                  <a:cubicBezTo>
                    <a:pt x="822" y="4715"/>
                    <a:pt x="846" y="4751"/>
                    <a:pt x="882" y="4774"/>
                  </a:cubicBezTo>
                  <a:lnTo>
                    <a:pt x="894" y="4786"/>
                  </a:lnTo>
                  <a:lnTo>
                    <a:pt x="977" y="4882"/>
                  </a:lnTo>
                  <a:lnTo>
                    <a:pt x="1072" y="4965"/>
                  </a:lnTo>
                  <a:cubicBezTo>
                    <a:pt x="1096" y="5001"/>
                    <a:pt x="1108" y="5025"/>
                    <a:pt x="1144" y="5048"/>
                  </a:cubicBezTo>
                  <a:cubicBezTo>
                    <a:pt x="1156" y="5060"/>
                    <a:pt x="1179" y="5084"/>
                    <a:pt x="1203" y="5108"/>
                  </a:cubicBezTo>
                  <a:cubicBezTo>
                    <a:pt x="1251" y="5144"/>
                    <a:pt x="1310" y="5191"/>
                    <a:pt x="1358" y="5227"/>
                  </a:cubicBezTo>
                  <a:cubicBezTo>
                    <a:pt x="1382" y="5239"/>
                    <a:pt x="1394" y="5251"/>
                    <a:pt x="1429" y="5263"/>
                  </a:cubicBezTo>
                  <a:cubicBezTo>
                    <a:pt x="1453" y="5275"/>
                    <a:pt x="1477" y="5298"/>
                    <a:pt x="1501" y="5310"/>
                  </a:cubicBezTo>
                  <a:lnTo>
                    <a:pt x="22944" y="17705"/>
                  </a:lnTo>
                  <a:cubicBezTo>
                    <a:pt x="23187" y="17844"/>
                    <a:pt x="23419" y="17910"/>
                    <a:pt x="23624" y="17910"/>
                  </a:cubicBezTo>
                  <a:cubicBezTo>
                    <a:pt x="24122" y="17910"/>
                    <a:pt x="24468" y="17522"/>
                    <a:pt x="24468" y="16847"/>
                  </a:cubicBezTo>
                  <a:lnTo>
                    <a:pt x="24468" y="15204"/>
                  </a:lnTo>
                  <a:cubicBezTo>
                    <a:pt x="24468" y="15145"/>
                    <a:pt x="24468" y="15085"/>
                    <a:pt x="24432" y="14990"/>
                  </a:cubicBezTo>
                  <a:cubicBezTo>
                    <a:pt x="24432" y="14930"/>
                    <a:pt x="24432" y="14883"/>
                    <a:pt x="24420" y="14835"/>
                  </a:cubicBezTo>
                  <a:lnTo>
                    <a:pt x="24420" y="14823"/>
                  </a:lnTo>
                  <a:cubicBezTo>
                    <a:pt x="24420" y="14811"/>
                    <a:pt x="24409" y="14776"/>
                    <a:pt x="24409" y="14764"/>
                  </a:cubicBezTo>
                  <a:cubicBezTo>
                    <a:pt x="24385" y="14716"/>
                    <a:pt x="24385" y="14657"/>
                    <a:pt x="24373" y="14609"/>
                  </a:cubicBezTo>
                  <a:cubicBezTo>
                    <a:pt x="24373" y="14573"/>
                    <a:pt x="24361" y="14526"/>
                    <a:pt x="24349" y="14478"/>
                  </a:cubicBezTo>
                  <a:cubicBezTo>
                    <a:pt x="24325" y="14454"/>
                    <a:pt x="24325" y="14419"/>
                    <a:pt x="24313" y="14395"/>
                  </a:cubicBezTo>
                  <a:lnTo>
                    <a:pt x="24266" y="14252"/>
                  </a:lnTo>
                  <a:cubicBezTo>
                    <a:pt x="24254" y="14180"/>
                    <a:pt x="24230" y="14121"/>
                    <a:pt x="24194" y="14061"/>
                  </a:cubicBezTo>
                  <a:lnTo>
                    <a:pt x="24111" y="13883"/>
                  </a:lnTo>
                  <a:cubicBezTo>
                    <a:pt x="24063" y="13823"/>
                    <a:pt x="24028" y="13764"/>
                    <a:pt x="24004" y="13704"/>
                  </a:cubicBezTo>
                  <a:cubicBezTo>
                    <a:pt x="23968" y="13657"/>
                    <a:pt x="23944" y="13597"/>
                    <a:pt x="23908" y="13561"/>
                  </a:cubicBezTo>
                  <a:cubicBezTo>
                    <a:pt x="23885" y="13526"/>
                    <a:pt x="23873" y="13478"/>
                    <a:pt x="23837" y="13454"/>
                  </a:cubicBezTo>
                  <a:cubicBezTo>
                    <a:pt x="23813" y="13406"/>
                    <a:pt x="23766" y="13359"/>
                    <a:pt x="23730" y="13323"/>
                  </a:cubicBezTo>
                  <a:lnTo>
                    <a:pt x="23718" y="13287"/>
                  </a:lnTo>
                  <a:cubicBezTo>
                    <a:pt x="23694" y="13240"/>
                    <a:pt x="23658" y="13204"/>
                    <a:pt x="23635" y="13168"/>
                  </a:cubicBezTo>
                  <a:cubicBezTo>
                    <a:pt x="23599" y="13145"/>
                    <a:pt x="23575" y="13097"/>
                    <a:pt x="23539" y="13061"/>
                  </a:cubicBezTo>
                  <a:lnTo>
                    <a:pt x="23527" y="13049"/>
                  </a:lnTo>
                  <a:lnTo>
                    <a:pt x="23397" y="12918"/>
                  </a:lnTo>
                  <a:lnTo>
                    <a:pt x="23373" y="12918"/>
                  </a:lnTo>
                  <a:lnTo>
                    <a:pt x="23289" y="12823"/>
                  </a:lnTo>
                  <a:cubicBezTo>
                    <a:pt x="23254" y="12799"/>
                    <a:pt x="23230" y="12764"/>
                    <a:pt x="23194" y="12752"/>
                  </a:cubicBezTo>
                  <a:cubicBezTo>
                    <a:pt x="23170" y="12728"/>
                    <a:pt x="23135" y="12692"/>
                    <a:pt x="23111" y="12680"/>
                  </a:cubicBezTo>
                  <a:lnTo>
                    <a:pt x="23099" y="12668"/>
                  </a:lnTo>
                  <a:cubicBezTo>
                    <a:pt x="23051" y="12633"/>
                    <a:pt x="22992" y="12609"/>
                    <a:pt x="22944" y="12573"/>
                  </a:cubicBezTo>
                  <a:lnTo>
                    <a:pt x="1501" y="191"/>
                  </a:lnTo>
                  <a:cubicBezTo>
                    <a:pt x="1453" y="179"/>
                    <a:pt x="1429" y="143"/>
                    <a:pt x="1382" y="131"/>
                  </a:cubicBezTo>
                  <a:cubicBezTo>
                    <a:pt x="1358" y="119"/>
                    <a:pt x="1310" y="107"/>
                    <a:pt x="1275" y="83"/>
                  </a:cubicBezTo>
                  <a:cubicBezTo>
                    <a:pt x="1263" y="72"/>
                    <a:pt x="1227" y="60"/>
                    <a:pt x="1215" y="60"/>
                  </a:cubicBezTo>
                  <a:cubicBezTo>
                    <a:pt x="1203" y="60"/>
                    <a:pt x="1168" y="48"/>
                    <a:pt x="1156" y="48"/>
                  </a:cubicBezTo>
                  <a:cubicBezTo>
                    <a:pt x="1132" y="48"/>
                    <a:pt x="1108" y="24"/>
                    <a:pt x="1084" y="24"/>
                  </a:cubicBezTo>
                  <a:cubicBezTo>
                    <a:pt x="989" y="12"/>
                    <a:pt x="906" y="0"/>
                    <a:pt x="83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24" name="Google Shape;2924;p34"/>
            <p:cNvSpPr/>
            <p:nvPr/>
          </p:nvSpPr>
          <p:spPr>
            <a:xfrm>
              <a:off x="4252900" y="2763850"/>
              <a:ext cx="642075" cy="485825"/>
            </a:xfrm>
            <a:custGeom>
              <a:avLst/>
              <a:gdLst/>
              <a:ahLst/>
              <a:cxnLst/>
              <a:rect l="l" t="t" r="r" b="b"/>
              <a:pathLst>
                <a:path w="25683" h="19433" extrusionOk="0">
                  <a:moveTo>
                    <a:pt x="1417" y="751"/>
                  </a:moveTo>
                  <a:cubicBezTo>
                    <a:pt x="1501" y="751"/>
                    <a:pt x="1584" y="763"/>
                    <a:pt x="1679" y="775"/>
                  </a:cubicBezTo>
                  <a:cubicBezTo>
                    <a:pt x="1703" y="775"/>
                    <a:pt x="1715" y="799"/>
                    <a:pt x="1751" y="799"/>
                  </a:cubicBezTo>
                  <a:cubicBezTo>
                    <a:pt x="1763" y="799"/>
                    <a:pt x="1798" y="811"/>
                    <a:pt x="1810" y="811"/>
                  </a:cubicBezTo>
                  <a:cubicBezTo>
                    <a:pt x="1822" y="811"/>
                    <a:pt x="1858" y="823"/>
                    <a:pt x="1870" y="834"/>
                  </a:cubicBezTo>
                  <a:cubicBezTo>
                    <a:pt x="1906" y="858"/>
                    <a:pt x="1941" y="870"/>
                    <a:pt x="1977" y="882"/>
                  </a:cubicBezTo>
                  <a:cubicBezTo>
                    <a:pt x="2013" y="894"/>
                    <a:pt x="2048" y="930"/>
                    <a:pt x="2096" y="942"/>
                  </a:cubicBezTo>
                  <a:lnTo>
                    <a:pt x="23539" y="13324"/>
                  </a:lnTo>
                  <a:cubicBezTo>
                    <a:pt x="23587" y="13360"/>
                    <a:pt x="23646" y="13384"/>
                    <a:pt x="23682" y="13419"/>
                  </a:cubicBezTo>
                  <a:lnTo>
                    <a:pt x="23706" y="13431"/>
                  </a:lnTo>
                  <a:cubicBezTo>
                    <a:pt x="23730" y="13443"/>
                    <a:pt x="23765" y="13479"/>
                    <a:pt x="23789" y="13503"/>
                  </a:cubicBezTo>
                  <a:cubicBezTo>
                    <a:pt x="23825" y="13515"/>
                    <a:pt x="23849" y="13550"/>
                    <a:pt x="23884" y="13574"/>
                  </a:cubicBezTo>
                  <a:lnTo>
                    <a:pt x="23968" y="13669"/>
                  </a:lnTo>
                  <a:lnTo>
                    <a:pt x="23980" y="13669"/>
                  </a:lnTo>
                  <a:lnTo>
                    <a:pt x="24123" y="13800"/>
                  </a:lnTo>
                  <a:lnTo>
                    <a:pt x="24134" y="13812"/>
                  </a:lnTo>
                  <a:cubicBezTo>
                    <a:pt x="24158" y="13848"/>
                    <a:pt x="24194" y="13896"/>
                    <a:pt x="24218" y="13919"/>
                  </a:cubicBezTo>
                  <a:cubicBezTo>
                    <a:pt x="24254" y="13955"/>
                    <a:pt x="24277" y="13991"/>
                    <a:pt x="24313" y="14038"/>
                  </a:cubicBezTo>
                  <a:lnTo>
                    <a:pt x="24325" y="14074"/>
                  </a:lnTo>
                  <a:cubicBezTo>
                    <a:pt x="24361" y="14110"/>
                    <a:pt x="24396" y="14157"/>
                    <a:pt x="24432" y="14205"/>
                  </a:cubicBezTo>
                  <a:cubicBezTo>
                    <a:pt x="24456" y="14229"/>
                    <a:pt x="24480" y="14277"/>
                    <a:pt x="24504" y="14312"/>
                  </a:cubicBezTo>
                  <a:cubicBezTo>
                    <a:pt x="24539" y="14348"/>
                    <a:pt x="24563" y="14408"/>
                    <a:pt x="24599" y="14455"/>
                  </a:cubicBezTo>
                  <a:cubicBezTo>
                    <a:pt x="24623" y="14515"/>
                    <a:pt x="24658" y="14574"/>
                    <a:pt x="24694" y="14634"/>
                  </a:cubicBezTo>
                  <a:lnTo>
                    <a:pt x="24789" y="14812"/>
                  </a:lnTo>
                  <a:cubicBezTo>
                    <a:pt x="24813" y="14872"/>
                    <a:pt x="24849" y="14931"/>
                    <a:pt x="24861" y="15003"/>
                  </a:cubicBezTo>
                  <a:lnTo>
                    <a:pt x="24908" y="15146"/>
                  </a:lnTo>
                  <a:cubicBezTo>
                    <a:pt x="24920" y="15170"/>
                    <a:pt x="24920" y="15205"/>
                    <a:pt x="24932" y="15229"/>
                  </a:cubicBezTo>
                  <a:cubicBezTo>
                    <a:pt x="24956" y="15277"/>
                    <a:pt x="24968" y="15324"/>
                    <a:pt x="24968" y="15360"/>
                  </a:cubicBezTo>
                  <a:cubicBezTo>
                    <a:pt x="24980" y="15408"/>
                    <a:pt x="24980" y="15467"/>
                    <a:pt x="24992" y="15515"/>
                  </a:cubicBezTo>
                  <a:cubicBezTo>
                    <a:pt x="24992" y="15527"/>
                    <a:pt x="25016" y="15562"/>
                    <a:pt x="25016" y="15574"/>
                  </a:cubicBezTo>
                  <a:lnTo>
                    <a:pt x="25016" y="15586"/>
                  </a:lnTo>
                  <a:cubicBezTo>
                    <a:pt x="25027" y="15634"/>
                    <a:pt x="25027" y="15681"/>
                    <a:pt x="25027" y="15741"/>
                  </a:cubicBezTo>
                  <a:cubicBezTo>
                    <a:pt x="25075" y="15836"/>
                    <a:pt x="25075" y="15896"/>
                    <a:pt x="25075" y="15979"/>
                  </a:cubicBezTo>
                  <a:lnTo>
                    <a:pt x="25075" y="17598"/>
                  </a:lnTo>
                  <a:cubicBezTo>
                    <a:pt x="25075" y="18273"/>
                    <a:pt x="24729" y="18661"/>
                    <a:pt x="24231" y="18661"/>
                  </a:cubicBezTo>
                  <a:cubicBezTo>
                    <a:pt x="24026" y="18661"/>
                    <a:pt x="23794" y="18595"/>
                    <a:pt x="23551" y="18456"/>
                  </a:cubicBezTo>
                  <a:lnTo>
                    <a:pt x="2108" y="6061"/>
                  </a:lnTo>
                  <a:cubicBezTo>
                    <a:pt x="2084" y="6049"/>
                    <a:pt x="2060" y="6026"/>
                    <a:pt x="2036" y="6014"/>
                  </a:cubicBezTo>
                  <a:cubicBezTo>
                    <a:pt x="2001" y="6002"/>
                    <a:pt x="1989" y="5990"/>
                    <a:pt x="1965" y="5978"/>
                  </a:cubicBezTo>
                  <a:cubicBezTo>
                    <a:pt x="1917" y="5942"/>
                    <a:pt x="1858" y="5895"/>
                    <a:pt x="1810" y="5859"/>
                  </a:cubicBezTo>
                  <a:cubicBezTo>
                    <a:pt x="1786" y="5835"/>
                    <a:pt x="1763" y="5811"/>
                    <a:pt x="1751" y="5799"/>
                  </a:cubicBezTo>
                  <a:cubicBezTo>
                    <a:pt x="1691" y="5752"/>
                    <a:pt x="1632" y="5692"/>
                    <a:pt x="1572" y="5633"/>
                  </a:cubicBezTo>
                  <a:lnTo>
                    <a:pt x="1489" y="5537"/>
                  </a:lnTo>
                  <a:lnTo>
                    <a:pt x="1465" y="5525"/>
                  </a:lnTo>
                  <a:cubicBezTo>
                    <a:pt x="1441" y="5502"/>
                    <a:pt x="1405" y="5466"/>
                    <a:pt x="1382" y="5418"/>
                  </a:cubicBezTo>
                  <a:cubicBezTo>
                    <a:pt x="1251" y="5264"/>
                    <a:pt x="1132" y="5097"/>
                    <a:pt x="1024" y="4906"/>
                  </a:cubicBezTo>
                  <a:cubicBezTo>
                    <a:pt x="989" y="4859"/>
                    <a:pt x="977" y="4811"/>
                    <a:pt x="953" y="4763"/>
                  </a:cubicBezTo>
                  <a:cubicBezTo>
                    <a:pt x="929" y="4752"/>
                    <a:pt x="929" y="4740"/>
                    <a:pt x="929" y="4728"/>
                  </a:cubicBezTo>
                  <a:cubicBezTo>
                    <a:pt x="905" y="4680"/>
                    <a:pt x="893" y="4633"/>
                    <a:pt x="870" y="4585"/>
                  </a:cubicBezTo>
                  <a:cubicBezTo>
                    <a:pt x="858" y="4549"/>
                    <a:pt x="834" y="4502"/>
                    <a:pt x="810" y="4454"/>
                  </a:cubicBezTo>
                  <a:cubicBezTo>
                    <a:pt x="810" y="4442"/>
                    <a:pt x="798" y="4442"/>
                    <a:pt x="798" y="4430"/>
                  </a:cubicBezTo>
                  <a:cubicBezTo>
                    <a:pt x="786" y="4406"/>
                    <a:pt x="786" y="4382"/>
                    <a:pt x="774" y="4371"/>
                  </a:cubicBezTo>
                  <a:cubicBezTo>
                    <a:pt x="739" y="4311"/>
                    <a:pt x="727" y="4252"/>
                    <a:pt x="715" y="4168"/>
                  </a:cubicBezTo>
                  <a:cubicBezTo>
                    <a:pt x="632" y="3918"/>
                    <a:pt x="596" y="3668"/>
                    <a:pt x="596" y="3430"/>
                  </a:cubicBezTo>
                  <a:lnTo>
                    <a:pt x="596" y="1811"/>
                  </a:lnTo>
                  <a:lnTo>
                    <a:pt x="596" y="1704"/>
                  </a:lnTo>
                  <a:lnTo>
                    <a:pt x="596" y="1644"/>
                  </a:lnTo>
                  <a:cubicBezTo>
                    <a:pt x="596" y="1608"/>
                    <a:pt x="596" y="1596"/>
                    <a:pt x="608" y="1573"/>
                  </a:cubicBezTo>
                  <a:cubicBezTo>
                    <a:pt x="608" y="1537"/>
                    <a:pt x="620" y="1489"/>
                    <a:pt x="620" y="1465"/>
                  </a:cubicBezTo>
                  <a:cubicBezTo>
                    <a:pt x="620" y="1430"/>
                    <a:pt x="632" y="1418"/>
                    <a:pt x="632" y="1394"/>
                  </a:cubicBezTo>
                  <a:cubicBezTo>
                    <a:pt x="632" y="1358"/>
                    <a:pt x="643" y="1334"/>
                    <a:pt x="667" y="1311"/>
                  </a:cubicBezTo>
                  <a:cubicBezTo>
                    <a:pt x="679" y="1287"/>
                    <a:pt x="691" y="1239"/>
                    <a:pt x="703" y="1215"/>
                  </a:cubicBezTo>
                  <a:cubicBezTo>
                    <a:pt x="703" y="1192"/>
                    <a:pt x="727" y="1168"/>
                    <a:pt x="739" y="1156"/>
                  </a:cubicBezTo>
                  <a:cubicBezTo>
                    <a:pt x="751" y="1120"/>
                    <a:pt x="763" y="1108"/>
                    <a:pt x="786" y="1073"/>
                  </a:cubicBezTo>
                  <a:cubicBezTo>
                    <a:pt x="798" y="1061"/>
                    <a:pt x="810" y="1037"/>
                    <a:pt x="822" y="1013"/>
                  </a:cubicBezTo>
                  <a:lnTo>
                    <a:pt x="870" y="977"/>
                  </a:lnTo>
                  <a:lnTo>
                    <a:pt x="905" y="942"/>
                  </a:lnTo>
                  <a:lnTo>
                    <a:pt x="941" y="894"/>
                  </a:lnTo>
                  <a:cubicBezTo>
                    <a:pt x="965" y="882"/>
                    <a:pt x="977" y="870"/>
                    <a:pt x="989" y="870"/>
                  </a:cubicBezTo>
                  <a:cubicBezTo>
                    <a:pt x="1001" y="858"/>
                    <a:pt x="1024" y="858"/>
                    <a:pt x="1036" y="834"/>
                  </a:cubicBezTo>
                  <a:cubicBezTo>
                    <a:pt x="1084" y="811"/>
                    <a:pt x="1120" y="799"/>
                    <a:pt x="1167" y="775"/>
                  </a:cubicBezTo>
                  <a:cubicBezTo>
                    <a:pt x="1215" y="763"/>
                    <a:pt x="1274" y="751"/>
                    <a:pt x="1322" y="751"/>
                  </a:cubicBezTo>
                  <a:close/>
                  <a:moveTo>
                    <a:pt x="1180" y="0"/>
                  </a:moveTo>
                  <a:cubicBezTo>
                    <a:pt x="489" y="0"/>
                    <a:pt x="9" y="545"/>
                    <a:pt x="1" y="1489"/>
                  </a:cubicBezTo>
                  <a:lnTo>
                    <a:pt x="1" y="3109"/>
                  </a:lnTo>
                  <a:cubicBezTo>
                    <a:pt x="1" y="4454"/>
                    <a:pt x="929" y="6085"/>
                    <a:pt x="2108" y="6764"/>
                  </a:cubicBezTo>
                  <a:lnTo>
                    <a:pt x="23551" y="19146"/>
                  </a:lnTo>
                  <a:cubicBezTo>
                    <a:pt x="23891" y="19340"/>
                    <a:pt x="24212" y="19432"/>
                    <a:pt x="24497" y="19432"/>
                  </a:cubicBezTo>
                  <a:cubicBezTo>
                    <a:pt x="25192" y="19432"/>
                    <a:pt x="25670" y="18886"/>
                    <a:pt x="25670" y="17932"/>
                  </a:cubicBezTo>
                  <a:lnTo>
                    <a:pt x="25670" y="16336"/>
                  </a:lnTo>
                  <a:cubicBezTo>
                    <a:pt x="25682" y="14979"/>
                    <a:pt x="24730" y="13336"/>
                    <a:pt x="23575" y="12669"/>
                  </a:cubicBezTo>
                  <a:lnTo>
                    <a:pt x="2120" y="287"/>
                  </a:lnTo>
                  <a:cubicBezTo>
                    <a:pt x="1783" y="92"/>
                    <a:pt x="1464" y="0"/>
                    <a:pt x="118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25" name="Google Shape;2925;p34"/>
            <p:cNvSpPr/>
            <p:nvPr/>
          </p:nvSpPr>
          <p:spPr>
            <a:xfrm>
              <a:off x="4252900" y="2754325"/>
              <a:ext cx="642075" cy="504850"/>
            </a:xfrm>
            <a:custGeom>
              <a:avLst/>
              <a:gdLst/>
              <a:ahLst/>
              <a:cxnLst/>
              <a:rect l="l" t="t" r="r" b="b"/>
              <a:pathLst>
                <a:path w="25683" h="20194" fill="none" extrusionOk="0">
                  <a:moveTo>
                    <a:pt x="23575" y="13050"/>
                  </a:moveTo>
                  <a:lnTo>
                    <a:pt x="2120" y="668"/>
                  </a:lnTo>
                  <a:cubicBezTo>
                    <a:pt x="965" y="1"/>
                    <a:pt x="12" y="537"/>
                    <a:pt x="1" y="1870"/>
                  </a:cubicBezTo>
                  <a:lnTo>
                    <a:pt x="1" y="3490"/>
                  </a:lnTo>
                  <a:cubicBezTo>
                    <a:pt x="1" y="4835"/>
                    <a:pt x="929" y="6466"/>
                    <a:pt x="2108" y="7145"/>
                  </a:cubicBezTo>
                  <a:lnTo>
                    <a:pt x="23551" y="19527"/>
                  </a:lnTo>
                  <a:cubicBezTo>
                    <a:pt x="24718" y="20194"/>
                    <a:pt x="25670" y="19658"/>
                    <a:pt x="25670" y="18313"/>
                  </a:cubicBezTo>
                  <a:lnTo>
                    <a:pt x="25670" y="16717"/>
                  </a:lnTo>
                  <a:cubicBezTo>
                    <a:pt x="25682" y="15360"/>
                    <a:pt x="24730" y="13717"/>
                    <a:pt x="23575" y="13050"/>
                  </a:cubicBezTo>
                  <a:close/>
                  <a:moveTo>
                    <a:pt x="25075" y="16360"/>
                  </a:moveTo>
                  <a:lnTo>
                    <a:pt x="25075" y="17979"/>
                  </a:lnTo>
                  <a:cubicBezTo>
                    <a:pt x="25075" y="18932"/>
                    <a:pt x="24385" y="19313"/>
                    <a:pt x="23551" y="18837"/>
                  </a:cubicBezTo>
                  <a:lnTo>
                    <a:pt x="2108" y="6442"/>
                  </a:lnTo>
                  <a:cubicBezTo>
                    <a:pt x="2084" y="6430"/>
                    <a:pt x="2060" y="6407"/>
                    <a:pt x="2036" y="6395"/>
                  </a:cubicBezTo>
                  <a:cubicBezTo>
                    <a:pt x="2001" y="6383"/>
                    <a:pt x="1989" y="6371"/>
                    <a:pt x="1965" y="6359"/>
                  </a:cubicBezTo>
                  <a:cubicBezTo>
                    <a:pt x="1917" y="6323"/>
                    <a:pt x="1858" y="6276"/>
                    <a:pt x="1810" y="6240"/>
                  </a:cubicBezTo>
                  <a:lnTo>
                    <a:pt x="1810" y="6240"/>
                  </a:lnTo>
                  <a:cubicBezTo>
                    <a:pt x="1786" y="6216"/>
                    <a:pt x="1763" y="6192"/>
                    <a:pt x="1751" y="6180"/>
                  </a:cubicBezTo>
                  <a:cubicBezTo>
                    <a:pt x="1691" y="6133"/>
                    <a:pt x="1632" y="6073"/>
                    <a:pt x="1572" y="6014"/>
                  </a:cubicBezTo>
                  <a:lnTo>
                    <a:pt x="1489" y="5918"/>
                  </a:lnTo>
                  <a:lnTo>
                    <a:pt x="1465" y="5906"/>
                  </a:lnTo>
                  <a:cubicBezTo>
                    <a:pt x="1441" y="5883"/>
                    <a:pt x="1405" y="5847"/>
                    <a:pt x="1382" y="5799"/>
                  </a:cubicBezTo>
                  <a:cubicBezTo>
                    <a:pt x="1251" y="5645"/>
                    <a:pt x="1132" y="5478"/>
                    <a:pt x="1024" y="5287"/>
                  </a:cubicBezTo>
                  <a:cubicBezTo>
                    <a:pt x="989" y="5240"/>
                    <a:pt x="977" y="5192"/>
                    <a:pt x="953" y="5144"/>
                  </a:cubicBezTo>
                  <a:cubicBezTo>
                    <a:pt x="929" y="5133"/>
                    <a:pt x="929" y="5121"/>
                    <a:pt x="929" y="5109"/>
                  </a:cubicBezTo>
                  <a:cubicBezTo>
                    <a:pt x="905" y="5061"/>
                    <a:pt x="893" y="5014"/>
                    <a:pt x="870" y="4966"/>
                  </a:cubicBezTo>
                  <a:cubicBezTo>
                    <a:pt x="858" y="4930"/>
                    <a:pt x="834" y="4883"/>
                    <a:pt x="810" y="4835"/>
                  </a:cubicBezTo>
                  <a:cubicBezTo>
                    <a:pt x="810" y="4823"/>
                    <a:pt x="798" y="4823"/>
                    <a:pt x="798" y="4811"/>
                  </a:cubicBezTo>
                  <a:cubicBezTo>
                    <a:pt x="786" y="4787"/>
                    <a:pt x="786" y="4763"/>
                    <a:pt x="774" y="4752"/>
                  </a:cubicBezTo>
                  <a:cubicBezTo>
                    <a:pt x="739" y="4692"/>
                    <a:pt x="727" y="4633"/>
                    <a:pt x="715" y="4549"/>
                  </a:cubicBezTo>
                  <a:cubicBezTo>
                    <a:pt x="632" y="4299"/>
                    <a:pt x="596" y="4049"/>
                    <a:pt x="596" y="3811"/>
                  </a:cubicBezTo>
                  <a:lnTo>
                    <a:pt x="596" y="2192"/>
                  </a:lnTo>
                  <a:lnTo>
                    <a:pt x="596" y="2085"/>
                  </a:lnTo>
                  <a:lnTo>
                    <a:pt x="596" y="2025"/>
                  </a:lnTo>
                  <a:cubicBezTo>
                    <a:pt x="596" y="1989"/>
                    <a:pt x="596" y="1977"/>
                    <a:pt x="608" y="1954"/>
                  </a:cubicBezTo>
                  <a:cubicBezTo>
                    <a:pt x="608" y="1918"/>
                    <a:pt x="620" y="1870"/>
                    <a:pt x="620" y="1846"/>
                  </a:cubicBezTo>
                  <a:cubicBezTo>
                    <a:pt x="620" y="1811"/>
                    <a:pt x="632" y="1799"/>
                    <a:pt x="632" y="1775"/>
                  </a:cubicBezTo>
                  <a:cubicBezTo>
                    <a:pt x="632" y="1739"/>
                    <a:pt x="643" y="1715"/>
                    <a:pt x="667" y="1692"/>
                  </a:cubicBezTo>
                  <a:cubicBezTo>
                    <a:pt x="679" y="1668"/>
                    <a:pt x="691" y="1620"/>
                    <a:pt x="703" y="1596"/>
                  </a:cubicBezTo>
                  <a:cubicBezTo>
                    <a:pt x="703" y="1573"/>
                    <a:pt x="727" y="1549"/>
                    <a:pt x="739" y="1537"/>
                  </a:cubicBezTo>
                  <a:cubicBezTo>
                    <a:pt x="751" y="1501"/>
                    <a:pt x="763" y="1489"/>
                    <a:pt x="786" y="1454"/>
                  </a:cubicBezTo>
                  <a:cubicBezTo>
                    <a:pt x="798" y="1442"/>
                    <a:pt x="810" y="1418"/>
                    <a:pt x="822" y="1394"/>
                  </a:cubicBezTo>
                  <a:lnTo>
                    <a:pt x="870" y="1358"/>
                  </a:lnTo>
                  <a:lnTo>
                    <a:pt x="870" y="1358"/>
                  </a:lnTo>
                  <a:lnTo>
                    <a:pt x="905" y="1323"/>
                  </a:lnTo>
                  <a:lnTo>
                    <a:pt x="941" y="1275"/>
                  </a:lnTo>
                  <a:cubicBezTo>
                    <a:pt x="965" y="1263"/>
                    <a:pt x="977" y="1251"/>
                    <a:pt x="989" y="1251"/>
                  </a:cubicBezTo>
                  <a:cubicBezTo>
                    <a:pt x="1001" y="1239"/>
                    <a:pt x="1024" y="1239"/>
                    <a:pt x="1036" y="1215"/>
                  </a:cubicBezTo>
                  <a:cubicBezTo>
                    <a:pt x="1084" y="1192"/>
                    <a:pt x="1120" y="1180"/>
                    <a:pt x="1167" y="1156"/>
                  </a:cubicBezTo>
                  <a:cubicBezTo>
                    <a:pt x="1215" y="1144"/>
                    <a:pt x="1274" y="1132"/>
                    <a:pt x="1322" y="1132"/>
                  </a:cubicBezTo>
                  <a:lnTo>
                    <a:pt x="1346" y="1132"/>
                  </a:lnTo>
                  <a:lnTo>
                    <a:pt x="1417" y="1132"/>
                  </a:lnTo>
                  <a:cubicBezTo>
                    <a:pt x="1501" y="1132"/>
                    <a:pt x="1584" y="1144"/>
                    <a:pt x="1679" y="1156"/>
                  </a:cubicBezTo>
                  <a:cubicBezTo>
                    <a:pt x="1703" y="1156"/>
                    <a:pt x="1715" y="1180"/>
                    <a:pt x="1751" y="1180"/>
                  </a:cubicBezTo>
                  <a:cubicBezTo>
                    <a:pt x="1763" y="1180"/>
                    <a:pt x="1798" y="1192"/>
                    <a:pt x="1810" y="1192"/>
                  </a:cubicBezTo>
                  <a:cubicBezTo>
                    <a:pt x="1822" y="1192"/>
                    <a:pt x="1858" y="1204"/>
                    <a:pt x="1870" y="1215"/>
                  </a:cubicBezTo>
                  <a:lnTo>
                    <a:pt x="1870" y="1215"/>
                  </a:lnTo>
                  <a:lnTo>
                    <a:pt x="1870" y="1215"/>
                  </a:lnTo>
                  <a:cubicBezTo>
                    <a:pt x="1906" y="1239"/>
                    <a:pt x="1941" y="1251"/>
                    <a:pt x="1977" y="1263"/>
                  </a:cubicBezTo>
                  <a:cubicBezTo>
                    <a:pt x="2013" y="1275"/>
                    <a:pt x="2048" y="1311"/>
                    <a:pt x="2096" y="1323"/>
                  </a:cubicBezTo>
                  <a:lnTo>
                    <a:pt x="23539" y="13705"/>
                  </a:lnTo>
                  <a:cubicBezTo>
                    <a:pt x="23587" y="13741"/>
                    <a:pt x="23646" y="13765"/>
                    <a:pt x="23682" y="13800"/>
                  </a:cubicBezTo>
                  <a:lnTo>
                    <a:pt x="23706" y="13812"/>
                  </a:lnTo>
                  <a:cubicBezTo>
                    <a:pt x="23730" y="13824"/>
                    <a:pt x="23765" y="13860"/>
                    <a:pt x="23789" y="13884"/>
                  </a:cubicBezTo>
                  <a:cubicBezTo>
                    <a:pt x="23825" y="13896"/>
                    <a:pt x="23849" y="13931"/>
                    <a:pt x="23884" y="13955"/>
                  </a:cubicBezTo>
                  <a:lnTo>
                    <a:pt x="23968" y="14050"/>
                  </a:lnTo>
                  <a:lnTo>
                    <a:pt x="23980" y="14050"/>
                  </a:lnTo>
                  <a:lnTo>
                    <a:pt x="24123" y="14181"/>
                  </a:lnTo>
                  <a:lnTo>
                    <a:pt x="24134" y="14193"/>
                  </a:lnTo>
                  <a:cubicBezTo>
                    <a:pt x="24158" y="14229"/>
                    <a:pt x="24194" y="14277"/>
                    <a:pt x="24218" y="14300"/>
                  </a:cubicBezTo>
                  <a:cubicBezTo>
                    <a:pt x="24254" y="14336"/>
                    <a:pt x="24277" y="14372"/>
                    <a:pt x="24313" y="14419"/>
                  </a:cubicBezTo>
                  <a:lnTo>
                    <a:pt x="24325" y="14455"/>
                  </a:lnTo>
                  <a:cubicBezTo>
                    <a:pt x="24361" y="14491"/>
                    <a:pt x="24396" y="14538"/>
                    <a:pt x="24432" y="14586"/>
                  </a:cubicBezTo>
                  <a:cubicBezTo>
                    <a:pt x="24456" y="14610"/>
                    <a:pt x="24480" y="14658"/>
                    <a:pt x="24504" y="14693"/>
                  </a:cubicBezTo>
                  <a:cubicBezTo>
                    <a:pt x="24539" y="14729"/>
                    <a:pt x="24563" y="14789"/>
                    <a:pt x="24599" y="14836"/>
                  </a:cubicBezTo>
                  <a:cubicBezTo>
                    <a:pt x="24623" y="14896"/>
                    <a:pt x="24658" y="14955"/>
                    <a:pt x="24694" y="15015"/>
                  </a:cubicBezTo>
                  <a:lnTo>
                    <a:pt x="24789" y="15193"/>
                  </a:lnTo>
                  <a:cubicBezTo>
                    <a:pt x="24813" y="15253"/>
                    <a:pt x="24849" y="15312"/>
                    <a:pt x="24861" y="15384"/>
                  </a:cubicBezTo>
                  <a:lnTo>
                    <a:pt x="24861" y="15384"/>
                  </a:lnTo>
                  <a:lnTo>
                    <a:pt x="24908" y="15527"/>
                  </a:lnTo>
                  <a:cubicBezTo>
                    <a:pt x="24920" y="15551"/>
                    <a:pt x="24920" y="15586"/>
                    <a:pt x="24932" y="15610"/>
                  </a:cubicBezTo>
                  <a:cubicBezTo>
                    <a:pt x="24956" y="15658"/>
                    <a:pt x="24968" y="15705"/>
                    <a:pt x="24968" y="15741"/>
                  </a:cubicBezTo>
                  <a:cubicBezTo>
                    <a:pt x="24980" y="15789"/>
                    <a:pt x="24980" y="15848"/>
                    <a:pt x="24992" y="15896"/>
                  </a:cubicBezTo>
                  <a:cubicBezTo>
                    <a:pt x="24992" y="15908"/>
                    <a:pt x="25016" y="15943"/>
                    <a:pt x="25016" y="15955"/>
                  </a:cubicBezTo>
                  <a:lnTo>
                    <a:pt x="25016" y="15967"/>
                  </a:lnTo>
                  <a:cubicBezTo>
                    <a:pt x="25027" y="16015"/>
                    <a:pt x="25027" y="16062"/>
                    <a:pt x="25027" y="16122"/>
                  </a:cubicBezTo>
                  <a:cubicBezTo>
                    <a:pt x="25075" y="16217"/>
                    <a:pt x="25075" y="16277"/>
                    <a:pt x="25075" y="16360"/>
                  </a:cubicBezTo>
                  <a:close/>
                </a:path>
              </a:pathLst>
            </a:custGeom>
            <a:noFill/>
            <a:ln w="2675" cap="rnd" cmpd="sng">
              <a:solidFill>
                <a:srgbClr val="3435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26" name="Google Shape;2926;p34"/>
            <p:cNvSpPr/>
            <p:nvPr/>
          </p:nvSpPr>
          <p:spPr>
            <a:xfrm>
              <a:off x="4459175" y="2921625"/>
              <a:ext cx="57475" cy="73550"/>
            </a:xfrm>
            <a:custGeom>
              <a:avLst/>
              <a:gdLst/>
              <a:ahLst/>
              <a:cxnLst/>
              <a:rect l="l" t="t" r="r" b="b"/>
              <a:pathLst>
                <a:path w="2299" h="2942" extrusionOk="0">
                  <a:moveTo>
                    <a:pt x="882" y="0"/>
                  </a:moveTo>
                  <a:lnTo>
                    <a:pt x="953" y="1036"/>
                  </a:lnTo>
                  <a:lnTo>
                    <a:pt x="167" y="203"/>
                  </a:lnTo>
                  <a:lnTo>
                    <a:pt x="1" y="679"/>
                  </a:lnTo>
                  <a:lnTo>
                    <a:pt x="810" y="1393"/>
                  </a:lnTo>
                  <a:lnTo>
                    <a:pt x="274" y="1798"/>
                  </a:lnTo>
                  <a:lnTo>
                    <a:pt x="691" y="2417"/>
                  </a:lnTo>
                  <a:lnTo>
                    <a:pt x="1155" y="1846"/>
                  </a:lnTo>
                  <a:lnTo>
                    <a:pt x="1596" y="2941"/>
                  </a:lnTo>
                  <a:lnTo>
                    <a:pt x="2013" y="2822"/>
                  </a:lnTo>
                  <a:lnTo>
                    <a:pt x="1477" y="1774"/>
                  </a:lnTo>
                  <a:lnTo>
                    <a:pt x="2298" y="2001"/>
                  </a:lnTo>
                  <a:lnTo>
                    <a:pt x="2132" y="1334"/>
                  </a:lnTo>
                  <a:lnTo>
                    <a:pt x="1346" y="1250"/>
                  </a:lnTo>
                  <a:lnTo>
                    <a:pt x="1417" y="310"/>
                  </a:lnTo>
                  <a:lnTo>
                    <a:pt x="882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27" name="Google Shape;2927;p34"/>
            <p:cNvSpPr/>
            <p:nvPr/>
          </p:nvSpPr>
          <p:spPr>
            <a:xfrm>
              <a:off x="4541025" y="2968950"/>
              <a:ext cx="57475" cy="73250"/>
            </a:xfrm>
            <a:custGeom>
              <a:avLst/>
              <a:gdLst/>
              <a:ahLst/>
              <a:cxnLst/>
              <a:rect l="l" t="t" r="r" b="b"/>
              <a:pathLst>
                <a:path w="2299" h="2930" extrusionOk="0">
                  <a:moveTo>
                    <a:pt x="882" y="0"/>
                  </a:moveTo>
                  <a:lnTo>
                    <a:pt x="953" y="1024"/>
                  </a:lnTo>
                  <a:lnTo>
                    <a:pt x="167" y="191"/>
                  </a:lnTo>
                  <a:lnTo>
                    <a:pt x="1" y="667"/>
                  </a:lnTo>
                  <a:lnTo>
                    <a:pt x="810" y="1382"/>
                  </a:lnTo>
                  <a:lnTo>
                    <a:pt x="275" y="1798"/>
                  </a:lnTo>
                  <a:lnTo>
                    <a:pt x="691" y="2417"/>
                  </a:lnTo>
                  <a:lnTo>
                    <a:pt x="1156" y="1846"/>
                  </a:lnTo>
                  <a:lnTo>
                    <a:pt x="1596" y="2929"/>
                  </a:lnTo>
                  <a:lnTo>
                    <a:pt x="2013" y="2810"/>
                  </a:lnTo>
                  <a:lnTo>
                    <a:pt x="1477" y="1774"/>
                  </a:lnTo>
                  <a:lnTo>
                    <a:pt x="2299" y="1989"/>
                  </a:lnTo>
                  <a:lnTo>
                    <a:pt x="2299" y="1989"/>
                  </a:lnTo>
                  <a:lnTo>
                    <a:pt x="2132" y="1346"/>
                  </a:lnTo>
                  <a:lnTo>
                    <a:pt x="1346" y="1251"/>
                  </a:lnTo>
                  <a:lnTo>
                    <a:pt x="1418" y="310"/>
                  </a:lnTo>
                  <a:lnTo>
                    <a:pt x="882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28" name="Google Shape;2928;p34"/>
            <p:cNvSpPr/>
            <p:nvPr/>
          </p:nvSpPr>
          <p:spPr>
            <a:xfrm>
              <a:off x="4622875" y="3016275"/>
              <a:ext cx="57475" cy="73250"/>
            </a:xfrm>
            <a:custGeom>
              <a:avLst/>
              <a:gdLst/>
              <a:ahLst/>
              <a:cxnLst/>
              <a:rect l="l" t="t" r="r" b="b"/>
              <a:pathLst>
                <a:path w="2299" h="2930" extrusionOk="0">
                  <a:moveTo>
                    <a:pt x="882" y="0"/>
                  </a:moveTo>
                  <a:lnTo>
                    <a:pt x="953" y="1024"/>
                  </a:lnTo>
                  <a:lnTo>
                    <a:pt x="168" y="191"/>
                  </a:lnTo>
                  <a:lnTo>
                    <a:pt x="1" y="667"/>
                  </a:lnTo>
                  <a:lnTo>
                    <a:pt x="823" y="1382"/>
                  </a:lnTo>
                  <a:lnTo>
                    <a:pt x="275" y="1810"/>
                  </a:lnTo>
                  <a:lnTo>
                    <a:pt x="692" y="2406"/>
                  </a:lnTo>
                  <a:lnTo>
                    <a:pt x="1156" y="1846"/>
                  </a:lnTo>
                  <a:lnTo>
                    <a:pt x="1596" y="2929"/>
                  </a:lnTo>
                  <a:lnTo>
                    <a:pt x="2013" y="2810"/>
                  </a:lnTo>
                  <a:lnTo>
                    <a:pt x="1477" y="1775"/>
                  </a:lnTo>
                  <a:lnTo>
                    <a:pt x="2299" y="1989"/>
                  </a:lnTo>
                  <a:lnTo>
                    <a:pt x="2132" y="1334"/>
                  </a:lnTo>
                  <a:lnTo>
                    <a:pt x="1346" y="1251"/>
                  </a:lnTo>
                  <a:lnTo>
                    <a:pt x="1418" y="310"/>
                  </a:lnTo>
                  <a:lnTo>
                    <a:pt x="882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29" name="Google Shape;2929;p34"/>
            <p:cNvSpPr/>
            <p:nvPr/>
          </p:nvSpPr>
          <p:spPr>
            <a:xfrm>
              <a:off x="4783025" y="3108850"/>
              <a:ext cx="57175" cy="72950"/>
            </a:xfrm>
            <a:custGeom>
              <a:avLst/>
              <a:gdLst/>
              <a:ahLst/>
              <a:cxnLst/>
              <a:rect l="l" t="t" r="r" b="b"/>
              <a:pathLst>
                <a:path w="2287" h="2918" extrusionOk="0">
                  <a:moveTo>
                    <a:pt x="894" y="0"/>
                  </a:moveTo>
                  <a:lnTo>
                    <a:pt x="953" y="1012"/>
                  </a:lnTo>
                  <a:lnTo>
                    <a:pt x="155" y="191"/>
                  </a:lnTo>
                  <a:lnTo>
                    <a:pt x="1" y="667"/>
                  </a:lnTo>
                  <a:lnTo>
                    <a:pt x="822" y="1381"/>
                  </a:lnTo>
                  <a:lnTo>
                    <a:pt x="262" y="1798"/>
                  </a:lnTo>
                  <a:lnTo>
                    <a:pt x="703" y="2393"/>
                  </a:lnTo>
                  <a:lnTo>
                    <a:pt x="1144" y="1846"/>
                  </a:lnTo>
                  <a:lnTo>
                    <a:pt x="1596" y="2917"/>
                  </a:lnTo>
                  <a:lnTo>
                    <a:pt x="2013" y="2810"/>
                  </a:lnTo>
                  <a:lnTo>
                    <a:pt x="1477" y="1751"/>
                  </a:lnTo>
                  <a:lnTo>
                    <a:pt x="2287" y="2001"/>
                  </a:lnTo>
                  <a:lnTo>
                    <a:pt x="2287" y="2001"/>
                  </a:lnTo>
                  <a:lnTo>
                    <a:pt x="2132" y="1322"/>
                  </a:lnTo>
                  <a:lnTo>
                    <a:pt x="1334" y="1239"/>
                  </a:lnTo>
                  <a:lnTo>
                    <a:pt x="1417" y="298"/>
                  </a:lnTo>
                  <a:lnTo>
                    <a:pt x="894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30" name="Google Shape;2930;p34"/>
            <p:cNvSpPr/>
            <p:nvPr/>
          </p:nvSpPr>
          <p:spPr>
            <a:xfrm>
              <a:off x="4276725" y="2783800"/>
              <a:ext cx="582525" cy="328950"/>
            </a:xfrm>
            <a:custGeom>
              <a:avLst/>
              <a:gdLst/>
              <a:ahLst/>
              <a:cxnLst/>
              <a:rect l="l" t="t" r="r" b="b"/>
              <a:pathLst>
                <a:path w="23301" h="13158" extrusionOk="0">
                  <a:moveTo>
                    <a:pt x="381" y="1"/>
                  </a:moveTo>
                  <a:cubicBezTo>
                    <a:pt x="376" y="1"/>
                    <a:pt x="366" y="1"/>
                    <a:pt x="356" y="2"/>
                  </a:cubicBezTo>
                  <a:lnTo>
                    <a:pt x="356" y="2"/>
                  </a:lnTo>
                  <a:cubicBezTo>
                    <a:pt x="365" y="1"/>
                    <a:pt x="373" y="1"/>
                    <a:pt x="381" y="1"/>
                  </a:cubicBezTo>
                  <a:close/>
                  <a:moveTo>
                    <a:pt x="738" y="13"/>
                  </a:moveTo>
                  <a:cubicBezTo>
                    <a:pt x="769" y="13"/>
                    <a:pt x="782" y="21"/>
                    <a:pt x="800" y="24"/>
                  </a:cubicBezTo>
                  <a:lnTo>
                    <a:pt x="800" y="24"/>
                  </a:lnTo>
                  <a:cubicBezTo>
                    <a:pt x="796" y="23"/>
                    <a:pt x="793" y="20"/>
                    <a:pt x="786" y="13"/>
                  </a:cubicBezTo>
                  <a:close/>
                  <a:moveTo>
                    <a:pt x="356" y="2"/>
                  </a:moveTo>
                  <a:cubicBezTo>
                    <a:pt x="342" y="3"/>
                    <a:pt x="327" y="5"/>
                    <a:pt x="312" y="7"/>
                  </a:cubicBezTo>
                  <a:lnTo>
                    <a:pt x="312" y="7"/>
                  </a:lnTo>
                  <a:cubicBezTo>
                    <a:pt x="306" y="5"/>
                    <a:pt x="299" y="4"/>
                    <a:pt x="292" y="4"/>
                  </a:cubicBezTo>
                  <a:cubicBezTo>
                    <a:pt x="280" y="4"/>
                    <a:pt x="268" y="7"/>
                    <a:pt x="262" y="13"/>
                  </a:cubicBezTo>
                  <a:cubicBezTo>
                    <a:pt x="250" y="13"/>
                    <a:pt x="250" y="13"/>
                    <a:pt x="238" y="25"/>
                  </a:cubicBezTo>
                  <a:cubicBezTo>
                    <a:pt x="258" y="18"/>
                    <a:pt x="284" y="12"/>
                    <a:pt x="312" y="7"/>
                  </a:cubicBezTo>
                  <a:lnTo>
                    <a:pt x="312" y="7"/>
                  </a:lnTo>
                  <a:cubicBezTo>
                    <a:pt x="316" y="8"/>
                    <a:pt x="319" y="10"/>
                    <a:pt x="321" y="13"/>
                  </a:cubicBezTo>
                  <a:cubicBezTo>
                    <a:pt x="328" y="6"/>
                    <a:pt x="343" y="3"/>
                    <a:pt x="356" y="2"/>
                  </a:cubicBezTo>
                  <a:close/>
                  <a:moveTo>
                    <a:pt x="800" y="24"/>
                  </a:moveTo>
                  <a:cubicBezTo>
                    <a:pt x="802" y="25"/>
                    <a:pt x="805" y="25"/>
                    <a:pt x="810" y="25"/>
                  </a:cubicBezTo>
                  <a:cubicBezTo>
                    <a:pt x="806" y="25"/>
                    <a:pt x="803" y="24"/>
                    <a:pt x="800" y="24"/>
                  </a:cubicBezTo>
                  <a:close/>
                  <a:moveTo>
                    <a:pt x="0" y="3989"/>
                  </a:moveTo>
                  <a:lnTo>
                    <a:pt x="0" y="3989"/>
                  </a:lnTo>
                  <a:cubicBezTo>
                    <a:pt x="5" y="3999"/>
                    <a:pt x="10" y="4007"/>
                    <a:pt x="15" y="4015"/>
                  </a:cubicBezTo>
                  <a:lnTo>
                    <a:pt x="15" y="4015"/>
                  </a:lnTo>
                  <a:cubicBezTo>
                    <a:pt x="10" y="4006"/>
                    <a:pt x="5" y="3997"/>
                    <a:pt x="0" y="3989"/>
                  </a:cubicBezTo>
                  <a:close/>
                  <a:moveTo>
                    <a:pt x="15" y="4015"/>
                  </a:moveTo>
                  <a:cubicBezTo>
                    <a:pt x="21" y="4028"/>
                    <a:pt x="28" y="4043"/>
                    <a:pt x="35" y="4057"/>
                  </a:cubicBezTo>
                  <a:lnTo>
                    <a:pt x="35" y="4057"/>
                  </a:lnTo>
                  <a:cubicBezTo>
                    <a:pt x="28" y="4038"/>
                    <a:pt x="21" y="4026"/>
                    <a:pt x="15" y="4015"/>
                  </a:cubicBezTo>
                  <a:close/>
                  <a:moveTo>
                    <a:pt x="35" y="4057"/>
                  </a:moveTo>
                  <a:lnTo>
                    <a:pt x="35" y="4057"/>
                  </a:lnTo>
                  <a:cubicBezTo>
                    <a:pt x="35" y="4058"/>
                    <a:pt x="35" y="4060"/>
                    <a:pt x="36" y="4061"/>
                  </a:cubicBezTo>
                  <a:cubicBezTo>
                    <a:pt x="36" y="4061"/>
                    <a:pt x="36" y="4061"/>
                    <a:pt x="36" y="4061"/>
                  </a:cubicBezTo>
                  <a:lnTo>
                    <a:pt x="36" y="4061"/>
                  </a:lnTo>
                  <a:cubicBezTo>
                    <a:pt x="36" y="4060"/>
                    <a:pt x="35" y="4059"/>
                    <a:pt x="35" y="4057"/>
                  </a:cubicBezTo>
                  <a:close/>
                  <a:moveTo>
                    <a:pt x="36" y="4061"/>
                  </a:moveTo>
                  <a:cubicBezTo>
                    <a:pt x="46" y="4080"/>
                    <a:pt x="56" y="4100"/>
                    <a:pt x="71" y="4120"/>
                  </a:cubicBezTo>
                  <a:cubicBezTo>
                    <a:pt x="71" y="4097"/>
                    <a:pt x="60" y="4073"/>
                    <a:pt x="36" y="4061"/>
                  </a:cubicBezTo>
                  <a:close/>
                  <a:moveTo>
                    <a:pt x="845" y="5061"/>
                  </a:moveTo>
                  <a:cubicBezTo>
                    <a:pt x="863" y="5079"/>
                    <a:pt x="890" y="5100"/>
                    <a:pt x="917" y="5120"/>
                  </a:cubicBezTo>
                  <a:cubicBezTo>
                    <a:pt x="905" y="5097"/>
                    <a:pt x="869" y="5073"/>
                    <a:pt x="845" y="5061"/>
                  </a:cubicBezTo>
                  <a:close/>
                  <a:moveTo>
                    <a:pt x="917" y="5120"/>
                  </a:moveTo>
                  <a:lnTo>
                    <a:pt x="917" y="5120"/>
                  </a:lnTo>
                  <a:cubicBezTo>
                    <a:pt x="944" y="5141"/>
                    <a:pt x="970" y="5162"/>
                    <a:pt x="988" y="5180"/>
                  </a:cubicBezTo>
                  <a:cubicBezTo>
                    <a:pt x="964" y="5156"/>
                    <a:pt x="953" y="5132"/>
                    <a:pt x="917" y="5120"/>
                  </a:cubicBezTo>
                  <a:close/>
                  <a:moveTo>
                    <a:pt x="22777" y="12669"/>
                  </a:moveTo>
                  <a:cubicBezTo>
                    <a:pt x="22787" y="12690"/>
                    <a:pt x="22816" y="12702"/>
                    <a:pt x="22831" y="12712"/>
                  </a:cubicBezTo>
                  <a:lnTo>
                    <a:pt x="22831" y="12712"/>
                  </a:lnTo>
                  <a:cubicBezTo>
                    <a:pt x="22814" y="12696"/>
                    <a:pt x="22797" y="12683"/>
                    <a:pt x="22777" y="12669"/>
                  </a:cubicBezTo>
                  <a:close/>
                  <a:moveTo>
                    <a:pt x="22831" y="12712"/>
                  </a:moveTo>
                  <a:cubicBezTo>
                    <a:pt x="22844" y="12724"/>
                    <a:pt x="22857" y="12737"/>
                    <a:pt x="22872" y="12752"/>
                  </a:cubicBezTo>
                  <a:lnTo>
                    <a:pt x="22836" y="12717"/>
                  </a:lnTo>
                  <a:cubicBezTo>
                    <a:pt x="22835" y="12715"/>
                    <a:pt x="22833" y="12714"/>
                    <a:pt x="22831" y="12712"/>
                  </a:cubicBezTo>
                  <a:close/>
                  <a:moveTo>
                    <a:pt x="22955" y="12812"/>
                  </a:moveTo>
                  <a:lnTo>
                    <a:pt x="23051" y="12895"/>
                  </a:lnTo>
                  <a:lnTo>
                    <a:pt x="23051" y="12895"/>
                  </a:lnTo>
                  <a:lnTo>
                    <a:pt x="22991" y="12836"/>
                  </a:lnTo>
                  <a:cubicBezTo>
                    <a:pt x="22991" y="12824"/>
                    <a:pt x="22979" y="12824"/>
                    <a:pt x="22955" y="12812"/>
                  </a:cubicBezTo>
                  <a:close/>
                  <a:moveTo>
                    <a:pt x="23217" y="13050"/>
                  </a:moveTo>
                  <a:cubicBezTo>
                    <a:pt x="23227" y="13070"/>
                    <a:pt x="23237" y="13090"/>
                    <a:pt x="23262" y="13103"/>
                  </a:cubicBezTo>
                  <a:lnTo>
                    <a:pt x="23262" y="13103"/>
                  </a:lnTo>
                  <a:cubicBezTo>
                    <a:pt x="23246" y="13082"/>
                    <a:pt x="23230" y="13063"/>
                    <a:pt x="23217" y="13050"/>
                  </a:cubicBezTo>
                  <a:close/>
                  <a:moveTo>
                    <a:pt x="23262" y="13103"/>
                  </a:moveTo>
                  <a:cubicBezTo>
                    <a:pt x="23276" y="13121"/>
                    <a:pt x="23290" y="13141"/>
                    <a:pt x="23301" y="13157"/>
                  </a:cubicBezTo>
                  <a:cubicBezTo>
                    <a:pt x="23289" y="13133"/>
                    <a:pt x="23277" y="13121"/>
                    <a:pt x="23277" y="13109"/>
                  </a:cubicBezTo>
                  <a:cubicBezTo>
                    <a:pt x="23271" y="13108"/>
                    <a:pt x="23267" y="13106"/>
                    <a:pt x="23262" y="1310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31" name="Google Shape;2931;p34"/>
            <p:cNvSpPr/>
            <p:nvPr/>
          </p:nvSpPr>
          <p:spPr>
            <a:xfrm>
              <a:off x="4302900" y="2831725"/>
              <a:ext cx="57475" cy="72950"/>
            </a:xfrm>
            <a:custGeom>
              <a:avLst/>
              <a:gdLst/>
              <a:ahLst/>
              <a:cxnLst/>
              <a:rect l="l" t="t" r="r" b="b"/>
              <a:pathLst>
                <a:path w="2299" h="2918" extrusionOk="0">
                  <a:moveTo>
                    <a:pt x="882" y="1"/>
                  </a:moveTo>
                  <a:lnTo>
                    <a:pt x="953" y="1013"/>
                  </a:lnTo>
                  <a:lnTo>
                    <a:pt x="167" y="191"/>
                  </a:lnTo>
                  <a:lnTo>
                    <a:pt x="1" y="667"/>
                  </a:lnTo>
                  <a:lnTo>
                    <a:pt x="810" y="1382"/>
                  </a:lnTo>
                  <a:lnTo>
                    <a:pt x="275" y="1798"/>
                  </a:lnTo>
                  <a:lnTo>
                    <a:pt x="691" y="2394"/>
                  </a:lnTo>
                  <a:lnTo>
                    <a:pt x="1156" y="1846"/>
                  </a:lnTo>
                  <a:lnTo>
                    <a:pt x="1596" y="2918"/>
                  </a:lnTo>
                  <a:lnTo>
                    <a:pt x="2013" y="2810"/>
                  </a:lnTo>
                  <a:lnTo>
                    <a:pt x="1477" y="1775"/>
                  </a:lnTo>
                  <a:lnTo>
                    <a:pt x="2299" y="1989"/>
                  </a:lnTo>
                  <a:lnTo>
                    <a:pt x="2132" y="1322"/>
                  </a:lnTo>
                  <a:lnTo>
                    <a:pt x="1346" y="1227"/>
                  </a:lnTo>
                  <a:lnTo>
                    <a:pt x="1418" y="298"/>
                  </a:lnTo>
                  <a:lnTo>
                    <a:pt x="882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32" name="Google Shape;2932;p34"/>
            <p:cNvSpPr/>
            <p:nvPr/>
          </p:nvSpPr>
          <p:spPr>
            <a:xfrm>
              <a:off x="4381200" y="2876675"/>
              <a:ext cx="57175" cy="72950"/>
            </a:xfrm>
            <a:custGeom>
              <a:avLst/>
              <a:gdLst/>
              <a:ahLst/>
              <a:cxnLst/>
              <a:rect l="l" t="t" r="r" b="b"/>
              <a:pathLst>
                <a:path w="2287" h="2918" extrusionOk="0">
                  <a:moveTo>
                    <a:pt x="881" y="0"/>
                  </a:moveTo>
                  <a:lnTo>
                    <a:pt x="953" y="1012"/>
                  </a:lnTo>
                  <a:lnTo>
                    <a:pt x="155" y="191"/>
                  </a:lnTo>
                  <a:lnTo>
                    <a:pt x="0" y="667"/>
                  </a:lnTo>
                  <a:lnTo>
                    <a:pt x="798" y="1382"/>
                  </a:lnTo>
                  <a:lnTo>
                    <a:pt x="262" y="1798"/>
                  </a:lnTo>
                  <a:lnTo>
                    <a:pt x="679" y="2406"/>
                  </a:lnTo>
                  <a:lnTo>
                    <a:pt x="1143" y="1846"/>
                  </a:lnTo>
                  <a:lnTo>
                    <a:pt x="1596" y="2917"/>
                  </a:lnTo>
                  <a:lnTo>
                    <a:pt x="2012" y="2810"/>
                  </a:lnTo>
                  <a:lnTo>
                    <a:pt x="1476" y="1774"/>
                  </a:lnTo>
                  <a:lnTo>
                    <a:pt x="2286" y="2001"/>
                  </a:lnTo>
                  <a:lnTo>
                    <a:pt x="2286" y="2001"/>
                  </a:lnTo>
                  <a:lnTo>
                    <a:pt x="2131" y="1322"/>
                  </a:lnTo>
                  <a:lnTo>
                    <a:pt x="1334" y="1239"/>
                  </a:lnTo>
                  <a:lnTo>
                    <a:pt x="1417" y="310"/>
                  </a:lnTo>
                  <a:lnTo>
                    <a:pt x="881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33" name="Google Shape;2933;p34"/>
            <p:cNvSpPr/>
            <p:nvPr/>
          </p:nvSpPr>
          <p:spPr>
            <a:xfrm>
              <a:off x="4704750" y="3063900"/>
              <a:ext cx="57475" cy="72950"/>
            </a:xfrm>
            <a:custGeom>
              <a:avLst/>
              <a:gdLst/>
              <a:ahLst/>
              <a:cxnLst/>
              <a:rect l="l" t="t" r="r" b="b"/>
              <a:pathLst>
                <a:path w="2299" h="2918" extrusionOk="0">
                  <a:moveTo>
                    <a:pt x="893" y="0"/>
                  </a:moveTo>
                  <a:lnTo>
                    <a:pt x="953" y="1012"/>
                  </a:lnTo>
                  <a:lnTo>
                    <a:pt x="167" y="179"/>
                  </a:lnTo>
                  <a:lnTo>
                    <a:pt x="0" y="655"/>
                  </a:lnTo>
                  <a:lnTo>
                    <a:pt x="822" y="1370"/>
                  </a:lnTo>
                  <a:lnTo>
                    <a:pt x="274" y="1798"/>
                  </a:lnTo>
                  <a:lnTo>
                    <a:pt x="703" y="2394"/>
                  </a:lnTo>
                  <a:lnTo>
                    <a:pt x="1155" y="1834"/>
                  </a:lnTo>
                  <a:lnTo>
                    <a:pt x="1596" y="2917"/>
                  </a:lnTo>
                  <a:lnTo>
                    <a:pt x="2024" y="2798"/>
                  </a:lnTo>
                  <a:lnTo>
                    <a:pt x="1477" y="1751"/>
                  </a:lnTo>
                  <a:lnTo>
                    <a:pt x="2298" y="1989"/>
                  </a:lnTo>
                  <a:lnTo>
                    <a:pt x="2131" y="1322"/>
                  </a:lnTo>
                  <a:lnTo>
                    <a:pt x="1346" y="1239"/>
                  </a:lnTo>
                  <a:lnTo>
                    <a:pt x="1417" y="298"/>
                  </a:lnTo>
                  <a:lnTo>
                    <a:pt x="893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34" name="Google Shape;2934;p34"/>
            <p:cNvSpPr/>
            <p:nvPr/>
          </p:nvSpPr>
          <p:spPr>
            <a:xfrm>
              <a:off x="3514125" y="2373925"/>
              <a:ext cx="197950" cy="122675"/>
            </a:xfrm>
            <a:custGeom>
              <a:avLst/>
              <a:gdLst/>
              <a:ahLst/>
              <a:cxnLst/>
              <a:rect l="l" t="t" r="r" b="b"/>
              <a:pathLst>
                <a:path w="7918" h="4907" extrusionOk="0">
                  <a:moveTo>
                    <a:pt x="1786" y="1"/>
                  </a:moveTo>
                  <a:lnTo>
                    <a:pt x="572" y="715"/>
                  </a:lnTo>
                  <a:lnTo>
                    <a:pt x="357" y="382"/>
                  </a:lnTo>
                  <a:lnTo>
                    <a:pt x="0" y="584"/>
                  </a:lnTo>
                  <a:cubicBezTo>
                    <a:pt x="572" y="1787"/>
                    <a:pt x="1465" y="2835"/>
                    <a:pt x="2429" y="3394"/>
                  </a:cubicBezTo>
                  <a:cubicBezTo>
                    <a:pt x="2911" y="3673"/>
                    <a:pt x="3376" y="3809"/>
                    <a:pt x="3789" y="3809"/>
                  </a:cubicBezTo>
                  <a:cubicBezTo>
                    <a:pt x="4080" y="3809"/>
                    <a:pt x="4346" y="3741"/>
                    <a:pt x="4572" y="3608"/>
                  </a:cubicBezTo>
                  <a:lnTo>
                    <a:pt x="5834" y="2858"/>
                  </a:lnTo>
                  <a:lnTo>
                    <a:pt x="5858" y="2846"/>
                  </a:lnTo>
                  <a:lnTo>
                    <a:pt x="5918" y="2906"/>
                  </a:lnTo>
                  <a:cubicBezTo>
                    <a:pt x="6180" y="3192"/>
                    <a:pt x="6311" y="3620"/>
                    <a:pt x="6191" y="3870"/>
                  </a:cubicBezTo>
                  <a:cubicBezTo>
                    <a:pt x="5989" y="4347"/>
                    <a:pt x="5691" y="4692"/>
                    <a:pt x="5322" y="4906"/>
                  </a:cubicBezTo>
                  <a:lnTo>
                    <a:pt x="6930" y="3978"/>
                  </a:lnTo>
                  <a:cubicBezTo>
                    <a:pt x="7299" y="3751"/>
                    <a:pt x="7596" y="3418"/>
                    <a:pt x="7799" y="2954"/>
                  </a:cubicBezTo>
                  <a:cubicBezTo>
                    <a:pt x="7918" y="2715"/>
                    <a:pt x="7787" y="2287"/>
                    <a:pt x="7525" y="1989"/>
                  </a:cubicBezTo>
                  <a:cubicBezTo>
                    <a:pt x="7465" y="1906"/>
                    <a:pt x="7382" y="1870"/>
                    <a:pt x="7323" y="1822"/>
                  </a:cubicBezTo>
                  <a:cubicBezTo>
                    <a:pt x="7235" y="1779"/>
                    <a:pt x="7153" y="1753"/>
                    <a:pt x="7077" y="1753"/>
                  </a:cubicBezTo>
                  <a:cubicBezTo>
                    <a:pt x="7029" y="1753"/>
                    <a:pt x="6983" y="1764"/>
                    <a:pt x="6942" y="1787"/>
                  </a:cubicBezTo>
                  <a:lnTo>
                    <a:pt x="5334" y="2715"/>
                  </a:lnTo>
                  <a:cubicBezTo>
                    <a:pt x="5379" y="2696"/>
                    <a:pt x="5427" y="2684"/>
                    <a:pt x="5479" y="2684"/>
                  </a:cubicBezTo>
                  <a:cubicBezTo>
                    <a:pt x="5552" y="2684"/>
                    <a:pt x="5632" y="2707"/>
                    <a:pt x="5715" y="2763"/>
                  </a:cubicBezTo>
                  <a:cubicBezTo>
                    <a:pt x="5763" y="2775"/>
                    <a:pt x="5799" y="2787"/>
                    <a:pt x="5822" y="2823"/>
                  </a:cubicBezTo>
                  <a:cubicBezTo>
                    <a:pt x="5688" y="2858"/>
                    <a:pt x="5543" y="2876"/>
                    <a:pt x="5392" y="2876"/>
                  </a:cubicBezTo>
                  <a:cubicBezTo>
                    <a:pt x="4980" y="2876"/>
                    <a:pt x="4515" y="2744"/>
                    <a:pt x="4036" y="2465"/>
                  </a:cubicBezTo>
                  <a:cubicBezTo>
                    <a:pt x="3155" y="1953"/>
                    <a:pt x="2358" y="1060"/>
                    <a:pt x="178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35" name="Google Shape;2935;p34"/>
            <p:cNvSpPr/>
            <p:nvPr/>
          </p:nvSpPr>
          <p:spPr>
            <a:xfrm>
              <a:off x="3514125" y="2373925"/>
              <a:ext cx="197950" cy="122675"/>
            </a:xfrm>
            <a:custGeom>
              <a:avLst/>
              <a:gdLst/>
              <a:ahLst/>
              <a:cxnLst/>
              <a:rect l="l" t="t" r="r" b="b"/>
              <a:pathLst>
                <a:path w="7918" h="4907" fill="none" extrusionOk="0">
                  <a:moveTo>
                    <a:pt x="7799" y="2954"/>
                  </a:moveTo>
                  <a:cubicBezTo>
                    <a:pt x="7596" y="3418"/>
                    <a:pt x="7299" y="3751"/>
                    <a:pt x="6930" y="3978"/>
                  </a:cubicBezTo>
                  <a:lnTo>
                    <a:pt x="5322" y="4906"/>
                  </a:lnTo>
                  <a:cubicBezTo>
                    <a:pt x="5691" y="4692"/>
                    <a:pt x="5989" y="4347"/>
                    <a:pt x="6191" y="3870"/>
                  </a:cubicBezTo>
                  <a:cubicBezTo>
                    <a:pt x="6311" y="3620"/>
                    <a:pt x="6180" y="3192"/>
                    <a:pt x="5918" y="2906"/>
                  </a:cubicBezTo>
                  <a:lnTo>
                    <a:pt x="5858" y="2846"/>
                  </a:lnTo>
                  <a:lnTo>
                    <a:pt x="5834" y="2858"/>
                  </a:lnTo>
                  <a:lnTo>
                    <a:pt x="4572" y="3608"/>
                  </a:lnTo>
                  <a:cubicBezTo>
                    <a:pt x="4025" y="3930"/>
                    <a:pt x="3251" y="3870"/>
                    <a:pt x="2429" y="3394"/>
                  </a:cubicBezTo>
                  <a:cubicBezTo>
                    <a:pt x="1465" y="2835"/>
                    <a:pt x="572" y="1787"/>
                    <a:pt x="0" y="584"/>
                  </a:cubicBezTo>
                  <a:lnTo>
                    <a:pt x="357" y="382"/>
                  </a:lnTo>
                  <a:lnTo>
                    <a:pt x="572" y="715"/>
                  </a:lnTo>
                  <a:lnTo>
                    <a:pt x="1786" y="1"/>
                  </a:lnTo>
                  <a:cubicBezTo>
                    <a:pt x="2358" y="1060"/>
                    <a:pt x="3155" y="1953"/>
                    <a:pt x="4036" y="2465"/>
                  </a:cubicBezTo>
                  <a:cubicBezTo>
                    <a:pt x="4691" y="2846"/>
                    <a:pt x="5322" y="2954"/>
                    <a:pt x="5822" y="2823"/>
                  </a:cubicBezTo>
                  <a:cubicBezTo>
                    <a:pt x="5799" y="2787"/>
                    <a:pt x="5763" y="2775"/>
                    <a:pt x="5715" y="2763"/>
                  </a:cubicBezTo>
                  <a:cubicBezTo>
                    <a:pt x="5572" y="2668"/>
                    <a:pt x="5441" y="2668"/>
                    <a:pt x="5334" y="2715"/>
                  </a:cubicBezTo>
                  <a:lnTo>
                    <a:pt x="6942" y="1787"/>
                  </a:lnTo>
                  <a:cubicBezTo>
                    <a:pt x="7049" y="1727"/>
                    <a:pt x="7180" y="1751"/>
                    <a:pt x="7323" y="1822"/>
                  </a:cubicBezTo>
                  <a:cubicBezTo>
                    <a:pt x="7382" y="1870"/>
                    <a:pt x="7465" y="1906"/>
                    <a:pt x="7525" y="1989"/>
                  </a:cubicBezTo>
                  <a:cubicBezTo>
                    <a:pt x="7787" y="2287"/>
                    <a:pt x="7918" y="2715"/>
                    <a:pt x="7799" y="2954"/>
                  </a:cubicBezTo>
                  <a:close/>
                </a:path>
              </a:pathLst>
            </a:custGeom>
            <a:noFill/>
            <a:ln w="2675" cap="rnd" cmpd="sng">
              <a:solidFill>
                <a:srgbClr val="3435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36" name="Google Shape;2936;p34"/>
            <p:cNvSpPr/>
            <p:nvPr/>
          </p:nvSpPr>
          <p:spPr>
            <a:xfrm>
              <a:off x="3486425" y="2297725"/>
              <a:ext cx="81900" cy="94100"/>
            </a:xfrm>
            <a:custGeom>
              <a:avLst/>
              <a:gdLst/>
              <a:ahLst/>
              <a:cxnLst/>
              <a:rect l="l" t="t" r="r" b="b"/>
              <a:pathLst>
                <a:path w="3276" h="3764" extrusionOk="0">
                  <a:moveTo>
                    <a:pt x="1608" y="1"/>
                  </a:moveTo>
                  <a:lnTo>
                    <a:pt x="1" y="930"/>
                  </a:lnTo>
                  <a:lnTo>
                    <a:pt x="1465" y="3406"/>
                  </a:lnTo>
                  <a:lnTo>
                    <a:pt x="1668" y="3763"/>
                  </a:lnTo>
                  <a:lnTo>
                    <a:pt x="2882" y="3049"/>
                  </a:lnTo>
                  <a:lnTo>
                    <a:pt x="3275" y="2835"/>
                  </a:lnTo>
                  <a:lnTo>
                    <a:pt x="160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37" name="Google Shape;2937;p34"/>
            <p:cNvSpPr/>
            <p:nvPr/>
          </p:nvSpPr>
          <p:spPr>
            <a:xfrm>
              <a:off x="3486425" y="2297725"/>
              <a:ext cx="81900" cy="94100"/>
            </a:xfrm>
            <a:custGeom>
              <a:avLst/>
              <a:gdLst/>
              <a:ahLst/>
              <a:cxnLst/>
              <a:rect l="l" t="t" r="r" b="b"/>
              <a:pathLst>
                <a:path w="3276" h="3764" fill="none" extrusionOk="0">
                  <a:moveTo>
                    <a:pt x="3275" y="2835"/>
                  </a:moveTo>
                  <a:lnTo>
                    <a:pt x="2882" y="3049"/>
                  </a:lnTo>
                  <a:lnTo>
                    <a:pt x="1668" y="3763"/>
                  </a:lnTo>
                  <a:lnTo>
                    <a:pt x="1465" y="3406"/>
                  </a:lnTo>
                  <a:lnTo>
                    <a:pt x="1" y="930"/>
                  </a:lnTo>
                  <a:lnTo>
                    <a:pt x="1608" y="1"/>
                  </a:lnTo>
                  <a:close/>
                </a:path>
              </a:pathLst>
            </a:custGeom>
            <a:noFill/>
            <a:ln w="2675" cap="rnd" cmpd="sng">
              <a:solidFill>
                <a:srgbClr val="3435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38" name="Google Shape;2938;p34"/>
            <p:cNvSpPr/>
            <p:nvPr/>
          </p:nvSpPr>
          <p:spPr>
            <a:xfrm>
              <a:off x="3471250" y="2320950"/>
              <a:ext cx="200350" cy="182550"/>
            </a:xfrm>
            <a:custGeom>
              <a:avLst/>
              <a:gdLst/>
              <a:ahLst/>
              <a:cxnLst/>
              <a:rect l="l" t="t" r="r" b="b"/>
              <a:pathLst>
                <a:path w="8014" h="7302" extrusionOk="0">
                  <a:moveTo>
                    <a:pt x="608" y="1"/>
                  </a:moveTo>
                  <a:lnTo>
                    <a:pt x="1" y="2275"/>
                  </a:lnTo>
                  <a:lnTo>
                    <a:pt x="620" y="2417"/>
                  </a:lnTo>
                  <a:cubicBezTo>
                    <a:pt x="1346" y="4263"/>
                    <a:pt x="2668" y="5906"/>
                    <a:pt x="4108" y="6739"/>
                  </a:cubicBezTo>
                  <a:cubicBezTo>
                    <a:pt x="4757" y="7118"/>
                    <a:pt x="5381" y="7302"/>
                    <a:pt x="5938" y="7302"/>
                  </a:cubicBezTo>
                  <a:cubicBezTo>
                    <a:pt x="6801" y="7302"/>
                    <a:pt x="7504" y="6860"/>
                    <a:pt x="7895" y="6013"/>
                  </a:cubicBezTo>
                  <a:cubicBezTo>
                    <a:pt x="8014" y="5751"/>
                    <a:pt x="7883" y="5323"/>
                    <a:pt x="7609" y="5037"/>
                  </a:cubicBezTo>
                  <a:cubicBezTo>
                    <a:pt x="7549" y="4965"/>
                    <a:pt x="7478" y="4918"/>
                    <a:pt x="7418" y="4870"/>
                  </a:cubicBezTo>
                  <a:cubicBezTo>
                    <a:pt x="7336" y="4826"/>
                    <a:pt x="7253" y="4803"/>
                    <a:pt x="7178" y="4803"/>
                  </a:cubicBezTo>
                  <a:cubicBezTo>
                    <a:pt x="7070" y="4803"/>
                    <a:pt x="6979" y="4853"/>
                    <a:pt x="6930" y="4965"/>
                  </a:cubicBezTo>
                  <a:cubicBezTo>
                    <a:pt x="6642" y="5599"/>
                    <a:pt x="6133" y="5923"/>
                    <a:pt x="5501" y="5923"/>
                  </a:cubicBezTo>
                  <a:cubicBezTo>
                    <a:pt x="5088" y="5923"/>
                    <a:pt x="4622" y="5784"/>
                    <a:pt x="4132" y="5501"/>
                  </a:cubicBezTo>
                  <a:cubicBezTo>
                    <a:pt x="3168" y="4954"/>
                    <a:pt x="2275" y="3894"/>
                    <a:pt x="1703" y="2691"/>
                  </a:cubicBezTo>
                  <a:lnTo>
                    <a:pt x="1703" y="2691"/>
                  </a:lnTo>
                  <a:lnTo>
                    <a:pt x="2275" y="2822"/>
                  </a:lnTo>
                  <a:lnTo>
                    <a:pt x="2275" y="2822"/>
                  </a:lnTo>
                  <a:lnTo>
                    <a:pt x="60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39" name="Google Shape;2939;p34"/>
            <p:cNvSpPr/>
            <p:nvPr/>
          </p:nvSpPr>
          <p:spPr>
            <a:xfrm>
              <a:off x="3471250" y="2320950"/>
              <a:ext cx="200350" cy="192600"/>
            </a:xfrm>
            <a:custGeom>
              <a:avLst/>
              <a:gdLst/>
              <a:ahLst/>
              <a:cxnLst/>
              <a:rect l="l" t="t" r="r" b="b"/>
              <a:pathLst>
                <a:path w="8014" h="7704" fill="none" extrusionOk="0">
                  <a:moveTo>
                    <a:pt x="608" y="1"/>
                  </a:moveTo>
                  <a:lnTo>
                    <a:pt x="2275" y="2822"/>
                  </a:lnTo>
                  <a:lnTo>
                    <a:pt x="1703" y="2691"/>
                  </a:lnTo>
                  <a:cubicBezTo>
                    <a:pt x="2275" y="3894"/>
                    <a:pt x="3168" y="4954"/>
                    <a:pt x="4132" y="5501"/>
                  </a:cubicBezTo>
                  <a:cubicBezTo>
                    <a:pt x="5370" y="6216"/>
                    <a:pt x="6454" y="6013"/>
                    <a:pt x="6930" y="4965"/>
                  </a:cubicBezTo>
                  <a:cubicBezTo>
                    <a:pt x="7013" y="4775"/>
                    <a:pt x="7216" y="4763"/>
                    <a:pt x="7418" y="4870"/>
                  </a:cubicBezTo>
                  <a:cubicBezTo>
                    <a:pt x="7478" y="4918"/>
                    <a:pt x="7549" y="4965"/>
                    <a:pt x="7609" y="5037"/>
                  </a:cubicBezTo>
                  <a:cubicBezTo>
                    <a:pt x="7883" y="5323"/>
                    <a:pt x="8014" y="5751"/>
                    <a:pt x="7895" y="6013"/>
                  </a:cubicBezTo>
                  <a:cubicBezTo>
                    <a:pt x="7252" y="7406"/>
                    <a:pt x="5763" y="7704"/>
                    <a:pt x="4108" y="6739"/>
                  </a:cubicBezTo>
                  <a:cubicBezTo>
                    <a:pt x="2668" y="5906"/>
                    <a:pt x="1346" y="4263"/>
                    <a:pt x="620" y="2417"/>
                  </a:cubicBezTo>
                  <a:lnTo>
                    <a:pt x="1" y="2275"/>
                  </a:lnTo>
                  <a:close/>
                </a:path>
              </a:pathLst>
            </a:custGeom>
            <a:noFill/>
            <a:ln w="2675" cap="rnd" cmpd="sng">
              <a:solidFill>
                <a:srgbClr val="3435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40" name="Google Shape;2940;p34"/>
            <p:cNvSpPr/>
            <p:nvPr/>
          </p:nvSpPr>
          <p:spPr>
            <a:xfrm>
              <a:off x="3502800" y="2217500"/>
              <a:ext cx="200050" cy="145150"/>
            </a:xfrm>
            <a:custGeom>
              <a:avLst/>
              <a:gdLst/>
              <a:ahLst/>
              <a:cxnLst/>
              <a:rect l="l" t="t" r="r" b="b"/>
              <a:pathLst>
                <a:path w="8002" h="5806" extrusionOk="0">
                  <a:moveTo>
                    <a:pt x="43" y="1197"/>
                  </a:moveTo>
                  <a:cubicBezTo>
                    <a:pt x="29" y="1205"/>
                    <a:pt x="15" y="1213"/>
                    <a:pt x="1" y="1222"/>
                  </a:cubicBezTo>
                  <a:lnTo>
                    <a:pt x="43" y="1197"/>
                  </a:lnTo>
                  <a:close/>
                  <a:moveTo>
                    <a:pt x="2672" y="1"/>
                  </a:moveTo>
                  <a:cubicBezTo>
                    <a:pt x="2279" y="1"/>
                    <a:pt x="1918" y="94"/>
                    <a:pt x="1608" y="281"/>
                  </a:cubicBezTo>
                  <a:lnTo>
                    <a:pt x="43" y="1197"/>
                  </a:lnTo>
                  <a:lnTo>
                    <a:pt x="43" y="1197"/>
                  </a:lnTo>
                  <a:cubicBezTo>
                    <a:pt x="345" y="1026"/>
                    <a:pt x="692" y="940"/>
                    <a:pt x="1070" y="940"/>
                  </a:cubicBezTo>
                  <a:cubicBezTo>
                    <a:pt x="1629" y="940"/>
                    <a:pt x="2253" y="1126"/>
                    <a:pt x="2894" y="1495"/>
                  </a:cubicBezTo>
                  <a:cubicBezTo>
                    <a:pt x="4061" y="2174"/>
                    <a:pt x="5132" y="3341"/>
                    <a:pt x="5894" y="4746"/>
                  </a:cubicBezTo>
                  <a:lnTo>
                    <a:pt x="4763" y="5401"/>
                  </a:lnTo>
                  <a:lnTo>
                    <a:pt x="5323" y="5532"/>
                  </a:lnTo>
                  <a:lnTo>
                    <a:pt x="6085" y="5091"/>
                  </a:lnTo>
                  <a:cubicBezTo>
                    <a:pt x="6204" y="5329"/>
                    <a:pt x="6311" y="5555"/>
                    <a:pt x="6394" y="5805"/>
                  </a:cubicBezTo>
                  <a:lnTo>
                    <a:pt x="8002" y="4877"/>
                  </a:lnTo>
                  <a:cubicBezTo>
                    <a:pt x="7275" y="3031"/>
                    <a:pt x="5954" y="1412"/>
                    <a:pt x="4501" y="567"/>
                  </a:cubicBezTo>
                  <a:cubicBezTo>
                    <a:pt x="3858" y="189"/>
                    <a:pt x="3232" y="1"/>
                    <a:pt x="267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41" name="Google Shape;2941;p34"/>
            <p:cNvSpPr/>
            <p:nvPr/>
          </p:nvSpPr>
          <p:spPr>
            <a:xfrm>
              <a:off x="3502800" y="2213200"/>
              <a:ext cx="200050" cy="149450"/>
            </a:xfrm>
            <a:custGeom>
              <a:avLst/>
              <a:gdLst/>
              <a:ahLst/>
              <a:cxnLst/>
              <a:rect l="l" t="t" r="r" b="b"/>
              <a:pathLst>
                <a:path w="8002" h="5978" fill="none" extrusionOk="0">
                  <a:moveTo>
                    <a:pt x="8002" y="5049"/>
                  </a:moveTo>
                  <a:lnTo>
                    <a:pt x="6394" y="5977"/>
                  </a:lnTo>
                  <a:cubicBezTo>
                    <a:pt x="6311" y="5727"/>
                    <a:pt x="6204" y="5501"/>
                    <a:pt x="6085" y="5263"/>
                  </a:cubicBezTo>
                  <a:lnTo>
                    <a:pt x="5323" y="5704"/>
                  </a:lnTo>
                  <a:lnTo>
                    <a:pt x="4763" y="5573"/>
                  </a:lnTo>
                  <a:lnTo>
                    <a:pt x="5894" y="4918"/>
                  </a:lnTo>
                  <a:cubicBezTo>
                    <a:pt x="5132" y="3513"/>
                    <a:pt x="4061" y="2346"/>
                    <a:pt x="2894" y="1667"/>
                  </a:cubicBezTo>
                  <a:cubicBezTo>
                    <a:pt x="1799" y="1036"/>
                    <a:pt x="751" y="941"/>
                    <a:pt x="1" y="1394"/>
                  </a:cubicBezTo>
                  <a:lnTo>
                    <a:pt x="1608" y="453"/>
                  </a:lnTo>
                  <a:cubicBezTo>
                    <a:pt x="2358" y="0"/>
                    <a:pt x="3406" y="96"/>
                    <a:pt x="4501" y="739"/>
                  </a:cubicBezTo>
                  <a:cubicBezTo>
                    <a:pt x="5954" y="1584"/>
                    <a:pt x="7275" y="3203"/>
                    <a:pt x="8002" y="5049"/>
                  </a:cubicBezTo>
                  <a:close/>
                </a:path>
              </a:pathLst>
            </a:custGeom>
            <a:noFill/>
            <a:ln w="2675" cap="rnd" cmpd="sng">
              <a:solidFill>
                <a:srgbClr val="3435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42" name="Google Shape;2942;p34"/>
            <p:cNvSpPr/>
            <p:nvPr/>
          </p:nvSpPr>
          <p:spPr>
            <a:xfrm>
              <a:off x="3503700" y="2257250"/>
              <a:ext cx="58075" cy="42900"/>
            </a:xfrm>
            <a:custGeom>
              <a:avLst/>
              <a:gdLst/>
              <a:ahLst/>
              <a:cxnLst/>
              <a:rect l="l" t="t" r="r" b="b"/>
              <a:pathLst>
                <a:path w="2323" h="1716" extrusionOk="0">
                  <a:moveTo>
                    <a:pt x="2322" y="1"/>
                  </a:moveTo>
                  <a:lnTo>
                    <a:pt x="715" y="917"/>
                  </a:lnTo>
                  <a:cubicBezTo>
                    <a:pt x="465" y="1072"/>
                    <a:pt x="262" y="1298"/>
                    <a:pt x="108" y="1596"/>
                  </a:cubicBezTo>
                  <a:cubicBezTo>
                    <a:pt x="84" y="1656"/>
                    <a:pt x="48" y="1679"/>
                    <a:pt x="0" y="1715"/>
                  </a:cubicBezTo>
                  <a:lnTo>
                    <a:pt x="1608" y="786"/>
                  </a:lnTo>
                  <a:cubicBezTo>
                    <a:pt x="1655" y="763"/>
                    <a:pt x="1679" y="727"/>
                    <a:pt x="1715" y="667"/>
                  </a:cubicBezTo>
                  <a:cubicBezTo>
                    <a:pt x="1870" y="370"/>
                    <a:pt x="2072" y="143"/>
                    <a:pt x="232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43" name="Google Shape;2943;p34"/>
            <p:cNvSpPr/>
            <p:nvPr/>
          </p:nvSpPr>
          <p:spPr>
            <a:xfrm>
              <a:off x="3503700" y="2257250"/>
              <a:ext cx="58075" cy="42900"/>
            </a:xfrm>
            <a:custGeom>
              <a:avLst/>
              <a:gdLst/>
              <a:ahLst/>
              <a:cxnLst/>
              <a:rect l="l" t="t" r="r" b="b"/>
              <a:pathLst>
                <a:path w="2323" h="1716" fill="none" extrusionOk="0">
                  <a:moveTo>
                    <a:pt x="715" y="917"/>
                  </a:moveTo>
                  <a:lnTo>
                    <a:pt x="2322" y="1"/>
                  </a:lnTo>
                  <a:cubicBezTo>
                    <a:pt x="2072" y="143"/>
                    <a:pt x="1870" y="370"/>
                    <a:pt x="1715" y="667"/>
                  </a:cubicBezTo>
                  <a:cubicBezTo>
                    <a:pt x="1679" y="727"/>
                    <a:pt x="1655" y="763"/>
                    <a:pt x="1608" y="786"/>
                  </a:cubicBezTo>
                  <a:lnTo>
                    <a:pt x="0" y="1715"/>
                  </a:lnTo>
                  <a:cubicBezTo>
                    <a:pt x="48" y="1679"/>
                    <a:pt x="84" y="1656"/>
                    <a:pt x="108" y="1596"/>
                  </a:cubicBezTo>
                  <a:cubicBezTo>
                    <a:pt x="262" y="1298"/>
                    <a:pt x="465" y="1072"/>
                    <a:pt x="715" y="917"/>
                  </a:cubicBezTo>
                  <a:close/>
                </a:path>
              </a:pathLst>
            </a:custGeom>
            <a:noFill/>
            <a:ln w="2675" cap="rnd" cmpd="sng">
              <a:solidFill>
                <a:srgbClr val="3435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44" name="Google Shape;2944;p34"/>
            <p:cNvSpPr/>
            <p:nvPr/>
          </p:nvSpPr>
          <p:spPr>
            <a:xfrm>
              <a:off x="3663850" y="2343275"/>
              <a:ext cx="54175" cy="80400"/>
            </a:xfrm>
            <a:custGeom>
              <a:avLst/>
              <a:gdLst/>
              <a:ahLst/>
              <a:cxnLst/>
              <a:rect l="l" t="t" r="r" b="b"/>
              <a:pathLst>
                <a:path w="2167" h="3216" extrusionOk="0">
                  <a:moveTo>
                    <a:pt x="2167" y="1"/>
                  </a:moveTo>
                  <a:lnTo>
                    <a:pt x="560" y="929"/>
                  </a:lnTo>
                  <a:lnTo>
                    <a:pt x="0" y="3215"/>
                  </a:lnTo>
                  <a:lnTo>
                    <a:pt x="0" y="3215"/>
                  </a:lnTo>
                  <a:lnTo>
                    <a:pt x="1595" y="2275"/>
                  </a:lnTo>
                  <a:lnTo>
                    <a:pt x="2167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45" name="Google Shape;2945;p34"/>
            <p:cNvSpPr/>
            <p:nvPr/>
          </p:nvSpPr>
          <p:spPr>
            <a:xfrm>
              <a:off x="3663850" y="2343275"/>
              <a:ext cx="54175" cy="80400"/>
            </a:xfrm>
            <a:custGeom>
              <a:avLst/>
              <a:gdLst/>
              <a:ahLst/>
              <a:cxnLst/>
              <a:rect l="l" t="t" r="r" b="b"/>
              <a:pathLst>
                <a:path w="2167" h="3216" fill="none" extrusionOk="0">
                  <a:moveTo>
                    <a:pt x="560" y="929"/>
                  </a:moveTo>
                  <a:lnTo>
                    <a:pt x="2167" y="1"/>
                  </a:lnTo>
                  <a:lnTo>
                    <a:pt x="1595" y="2275"/>
                  </a:lnTo>
                  <a:lnTo>
                    <a:pt x="0" y="3215"/>
                  </a:lnTo>
                  <a:close/>
                </a:path>
              </a:pathLst>
            </a:custGeom>
            <a:noFill/>
            <a:ln w="2675" cap="rnd" cmpd="sng">
              <a:solidFill>
                <a:srgbClr val="3435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46" name="Google Shape;2946;p34"/>
            <p:cNvSpPr/>
            <p:nvPr/>
          </p:nvSpPr>
          <p:spPr>
            <a:xfrm>
              <a:off x="3662650" y="2339400"/>
              <a:ext cx="55375" cy="27125"/>
            </a:xfrm>
            <a:custGeom>
              <a:avLst/>
              <a:gdLst/>
              <a:ahLst/>
              <a:cxnLst/>
              <a:rect l="l" t="t" r="r" b="b"/>
              <a:pathLst>
                <a:path w="2215" h="1085" extrusionOk="0">
                  <a:moveTo>
                    <a:pt x="1608" y="1"/>
                  </a:moveTo>
                  <a:lnTo>
                    <a:pt x="0" y="941"/>
                  </a:lnTo>
                  <a:lnTo>
                    <a:pt x="608" y="1084"/>
                  </a:lnTo>
                  <a:lnTo>
                    <a:pt x="2215" y="156"/>
                  </a:lnTo>
                  <a:lnTo>
                    <a:pt x="160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47" name="Google Shape;2947;p34"/>
            <p:cNvSpPr/>
            <p:nvPr/>
          </p:nvSpPr>
          <p:spPr>
            <a:xfrm>
              <a:off x="3662650" y="2339400"/>
              <a:ext cx="55375" cy="27125"/>
            </a:xfrm>
            <a:custGeom>
              <a:avLst/>
              <a:gdLst/>
              <a:ahLst/>
              <a:cxnLst/>
              <a:rect l="l" t="t" r="r" b="b"/>
              <a:pathLst>
                <a:path w="2215" h="1085" fill="none" extrusionOk="0">
                  <a:moveTo>
                    <a:pt x="2215" y="156"/>
                  </a:moveTo>
                  <a:lnTo>
                    <a:pt x="608" y="1084"/>
                  </a:lnTo>
                  <a:lnTo>
                    <a:pt x="0" y="941"/>
                  </a:lnTo>
                  <a:lnTo>
                    <a:pt x="1608" y="1"/>
                  </a:lnTo>
                  <a:close/>
                </a:path>
              </a:pathLst>
            </a:custGeom>
            <a:noFill/>
            <a:ln w="2675" cap="rnd" cmpd="sng">
              <a:solidFill>
                <a:srgbClr val="3435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48" name="Google Shape;2948;p34"/>
            <p:cNvSpPr/>
            <p:nvPr/>
          </p:nvSpPr>
          <p:spPr>
            <a:xfrm>
              <a:off x="3479000" y="2241100"/>
              <a:ext cx="198850" cy="182575"/>
            </a:xfrm>
            <a:custGeom>
              <a:avLst/>
              <a:gdLst/>
              <a:ahLst/>
              <a:cxnLst/>
              <a:rect l="l" t="t" r="r" b="b"/>
              <a:pathLst>
                <a:path w="7954" h="7303" extrusionOk="0">
                  <a:moveTo>
                    <a:pt x="2020" y="0"/>
                  </a:moveTo>
                  <a:cubicBezTo>
                    <a:pt x="1196" y="0"/>
                    <a:pt x="518" y="400"/>
                    <a:pt x="119" y="1182"/>
                  </a:cubicBezTo>
                  <a:cubicBezTo>
                    <a:pt x="0" y="1421"/>
                    <a:pt x="119" y="1849"/>
                    <a:pt x="381" y="2147"/>
                  </a:cubicBezTo>
                  <a:cubicBezTo>
                    <a:pt x="453" y="2218"/>
                    <a:pt x="536" y="2278"/>
                    <a:pt x="607" y="2325"/>
                  </a:cubicBezTo>
                  <a:cubicBezTo>
                    <a:pt x="692" y="2370"/>
                    <a:pt x="776" y="2394"/>
                    <a:pt x="851" y="2394"/>
                  </a:cubicBezTo>
                  <a:cubicBezTo>
                    <a:pt x="958" y="2394"/>
                    <a:pt x="1047" y="2346"/>
                    <a:pt x="1096" y="2242"/>
                  </a:cubicBezTo>
                  <a:cubicBezTo>
                    <a:pt x="1379" y="1660"/>
                    <a:pt x="1879" y="1362"/>
                    <a:pt x="2488" y="1362"/>
                  </a:cubicBezTo>
                  <a:cubicBezTo>
                    <a:pt x="2902" y="1362"/>
                    <a:pt x="3365" y="1499"/>
                    <a:pt x="3846" y="1778"/>
                  </a:cubicBezTo>
                  <a:cubicBezTo>
                    <a:pt x="4822" y="2337"/>
                    <a:pt x="5715" y="3397"/>
                    <a:pt x="6275" y="4599"/>
                  </a:cubicBezTo>
                  <a:lnTo>
                    <a:pt x="5715" y="4469"/>
                  </a:lnTo>
                  <a:lnTo>
                    <a:pt x="7382" y="7302"/>
                  </a:lnTo>
                  <a:lnTo>
                    <a:pt x="7954" y="5016"/>
                  </a:lnTo>
                  <a:lnTo>
                    <a:pt x="7346" y="4873"/>
                  </a:lnTo>
                  <a:cubicBezTo>
                    <a:pt x="6620" y="3028"/>
                    <a:pt x="5299" y="1385"/>
                    <a:pt x="3846" y="551"/>
                  </a:cubicBezTo>
                  <a:cubicBezTo>
                    <a:pt x="3199" y="182"/>
                    <a:pt x="2576" y="0"/>
                    <a:pt x="202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49" name="Google Shape;2949;p34"/>
            <p:cNvSpPr/>
            <p:nvPr/>
          </p:nvSpPr>
          <p:spPr>
            <a:xfrm>
              <a:off x="3479000" y="2231950"/>
              <a:ext cx="198850" cy="191725"/>
            </a:xfrm>
            <a:custGeom>
              <a:avLst/>
              <a:gdLst/>
              <a:ahLst/>
              <a:cxnLst/>
              <a:rect l="l" t="t" r="r" b="b"/>
              <a:pathLst>
                <a:path w="7954" h="7669" fill="none" extrusionOk="0">
                  <a:moveTo>
                    <a:pt x="3846" y="917"/>
                  </a:moveTo>
                  <a:cubicBezTo>
                    <a:pt x="5299" y="1751"/>
                    <a:pt x="6620" y="3394"/>
                    <a:pt x="7346" y="5239"/>
                  </a:cubicBezTo>
                  <a:lnTo>
                    <a:pt x="7954" y="5382"/>
                  </a:lnTo>
                  <a:lnTo>
                    <a:pt x="7382" y="7668"/>
                  </a:lnTo>
                  <a:lnTo>
                    <a:pt x="5715" y="4835"/>
                  </a:lnTo>
                  <a:lnTo>
                    <a:pt x="6275" y="4965"/>
                  </a:lnTo>
                  <a:cubicBezTo>
                    <a:pt x="5715" y="3763"/>
                    <a:pt x="4822" y="2703"/>
                    <a:pt x="3846" y="2144"/>
                  </a:cubicBezTo>
                  <a:cubicBezTo>
                    <a:pt x="2655" y="1453"/>
                    <a:pt x="1572" y="1632"/>
                    <a:pt x="1096" y="2608"/>
                  </a:cubicBezTo>
                  <a:cubicBezTo>
                    <a:pt x="1012" y="2787"/>
                    <a:pt x="810" y="2799"/>
                    <a:pt x="607" y="2691"/>
                  </a:cubicBezTo>
                  <a:cubicBezTo>
                    <a:pt x="536" y="2644"/>
                    <a:pt x="453" y="2584"/>
                    <a:pt x="381" y="2513"/>
                  </a:cubicBezTo>
                  <a:cubicBezTo>
                    <a:pt x="119" y="2215"/>
                    <a:pt x="0" y="1787"/>
                    <a:pt x="119" y="1548"/>
                  </a:cubicBezTo>
                  <a:cubicBezTo>
                    <a:pt x="786" y="239"/>
                    <a:pt x="2239" y="1"/>
                    <a:pt x="3846" y="917"/>
                  </a:cubicBezTo>
                  <a:close/>
                </a:path>
              </a:pathLst>
            </a:custGeom>
            <a:noFill/>
            <a:ln w="2675" cap="rnd" cmpd="sng">
              <a:solidFill>
                <a:srgbClr val="3435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50" name="Google Shape;2950;p34"/>
            <p:cNvSpPr/>
            <p:nvPr/>
          </p:nvSpPr>
          <p:spPr>
            <a:xfrm>
              <a:off x="3485250" y="1912325"/>
              <a:ext cx="186350" cy="238825"/>
            </a:xfrm>
            <a:custGeom>
              <a:avLst/>
              <a:gdLst/>
              <a:ahLst/>
              <a:cxnLst/>
              <a:rect l="l" t="t" r="r" b="b"/>
              <a:pathLst>
                <a:path w="7454" h="9553" extrusionOk="0">
                  <a:moveTo>
                    <a:pt x="2076" y="0"/>
                  </a:moveTo>
                  <a:cubicBezTo>
                    <a:pt x="847" y="0"/>
                    <a:pt x="0" y="963"/>
                    <a:pt x="0" y="2630"/>
                  </a:cubicBezTo>
                  <a:cubicBezTo>
                    <a:pt x="0" y="4987"/>
                    <a:pt x="1655" y="7868"/>
                    <a:pt x="3703" y="9047"/>
                  </a:cubicBezTo>
                  <a:cubicBezTo>
                    <a:pt x="4302" y="9390"/>
                    <a:pt x="4869" y="9553"/>
                    <a:pt x="5370" y="9553"/>
                  </a:cubicBezTo>
                  <a:cubicBezTo>
                    <a:pt x="6593" y="9553"/>
                    <a:pt x="7433" y="8587"/>
                    <a:pt x="7442" y="6916"/>
                  </a:cubicBezTo>
                  <a:cubicBezTo>
                    <a:pt x="7454" y="4570"/>
                    <a:pt x="5787" y="1677"/>
                    <a:pt x="3739" y="498"/>
                  </a:cubicBezTo>
                  <a:cubicBezTo>
                    <a:pt x="3142" y="160"/>
                    <a:pt x="2578" y="0"/>
                    <a:pt x="207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51" name="Google Shape;2951;p34"/>
            <p:cNvSpPr/>
            <p:nvPr/>
          </p:nvSpPr>
          <p:spPr>
            <a:xfrm>
              <a:off x="3498650" y="1867400"/>
              <a:ext cx="226225" cy="301775"/>
            </a:xfrm>
            <a:custGeom>
              <a:avLst/>
              <a:gdLst/>
              <a:ahLst/>
              <a:cxnLst/>
              <a:rect l="l" t="t" r="r" b="b"/>
              <a:pathLst>
                <a:path w="9049" h="12071" extrusionOk="0">
                  <a:moveTo>
                    <a:pt x="2516" y="0"/>
                  </a:moveTo>
                  <a:cubicBezTo>
                    <a:pt x="2071" y="0"/>
                    <a:pt x="1669" y="106"/>
                    <a:pt x="1322" y="307"/>
                  </a:cubicBezTo>
                  <a:lnTo>
                    <a:pt x="0" y="1081"/>
                  </a:lnTo>
                  <a:lnTo>
                    <a:pt x="6382" y="12070"/>
                  </a:lnTo>
                  <a:lnTo>
                    <a:pt x="7703" y="11296"/>
                  </a:lnTo>
                  <a:cubicBezTo>
                    <a:pt x="8525" y="10832"/>
                    <a:pt x="9037" y="9820"/>
                    <a:pt x="9037" y="8403"/>
                  </a:cubicBezTo>
                  <a:cubicBezTo>
                    <a:pt x="9049" y="5546"/>
                    <a:pt x="7025" y="2045"/>
                    <a:pt x="4536" y="617"/>
                  </a:cubicBezTo>
                  <a:cubicBezTo>
                    <a:pt x="3808" y="197"/>
                    <a:pt x="3123" y="0"/>
                    <a:pt x="251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52" name="Google Shape;2952;p34"/>
            <p:cNvSpPr/>
            <p:nvPr/>
          </p:nvSpPr>
          <p:spPr>
            <a:xfrm>
              <a:off x="3498650" y="1863150"/>
              <a:ext cx="226225" cy="306025"/>
            </a:xfrm>
            <a:custGeom>
              <a:avLst/>
              <a:gdLst/>
              <a:ahLst/>
              <a:cxnLst/>
              <a:rect l="l" t="t" r="r" b="b"/>
              <a:pathLst>
                <a:path w="9049" h="12241" fill="none" extrusionOk="0">
                  <a:moveTo>
                    <a:pt x="0" y="1251"/>
                  </a:moveTo>
                  <a:lnTo>
                    <a:pt x="1322" y="477"/>
                  </a:lnTo>
                  <a:cubicBezTo>
                    <a:pt x="2143" y="1"/>
                    <a:pt x="3274" y="60"/>
                    <a:pt x="4536" y="787"/>
                  </a:cubicBezTo>
                  <a:cubicBezTo>
                    <a:pt x="7025" y="2215"/>
                    <a:pt x="9049" y="5716"/>
                    <a:pt x="9037" y="8573"/>
                  </a:cubicBezTo>
                  <a:cubicBezTo>
                    <a:pt x="9037" y="9990"/>
                    <a:pt x="8525" y="11002"/>
                    <a:pt x="7703" y="11466"/>
                  </a:cubicBezTo>
                  <a:lnTo>
                    <a:pt x="6382" y="12240"/>
                  </a:lnTo>
                </a:path>
              </a:pathLst>
            </a:custGeom>
            <a:noFill/>
            <a:ln w="2675" cap="rnd" cmpd="sng">
              <a:solidFill>
                <a:srgbClr val="3435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53" name="Google Shape;2953;p34"/>
            <p:cNvSpPr/>
            <p:nvPr/>
          </p:nvSpPr>
          <p:spPr>
            <a:xfrm>
              <a:off x="3532275" y="1924650"/>
              <a:ext cx="94975" cy="112350"/>
            </a:xfrm>
            <a:custGeom>
              <a:avLst/>
              <a:gdLst/>
              <a:ahLst/>
              <a:cxnLst/>
              <a:rect l="l" t="t" r="r" b="b"/>
              <a:pathLst>
                <a:path w="3799" h="4494" extrusionOk="0">
                  <a:moveTo>
                    <a:pt x="829" y="1488"/>
                  </a:moveTo>
                  <a:cubicBezTo>
                    <a:pt x="843" y="1488"/>
                    <a:pt x="858" y="1494"/>
                    <a:pt x="870" y="1506"/>
                  </a:cubicBezTo>
                  <a:cubicBezTo>
                    <a:pt x="905" y="1517"/>
                    <a:pt x="917" y="1541"/>
                    <a:pt x="941" y="1577"/>
                  </a:cubicBezTo>
                  <a:lnTo>
                    <a:pt x="1155" y="1934"/>
                  </a:lnTo>
                  <a:lnTo>
                    <a:pt x="1358" y="1815"/>
                  </a:lnTo>
                  <a:cubicBezTo>
                    <a:pt x="1366" y="1807"/>
                    <a:pt x="1374" y="1805"/>
                    <a:pt x="1382" y="1805"/>
                  </a:cubicBezTo>
                  <a:cubicBezTo>
                    <a:pt x="1399" y="1805"/>
                    <a:pt x="1417" y="1815"/>
                    <a:pt x="1441" y="1815"/>
                  </a:cubicBezTo>
                  <a:cubicBezTo>
                    <a:pt x="1465" y="1827"/>
                    <a:pt x="1477" y="1863"/>
                    <a:pt x="1513" y="1887"/>
                  </a:cubicBezTo>
                  <a:cubicBezTo>
                    <a:pt x="1560" y="1946"/>
                    <a:pt x="1560" y="2018"/>
                    <a:pt x="1513" y="2053"/>
                  </a:cubicBezTo>
                  <a:lnTo>
                    <a:pt x="1298" y="2172"/>
                  </a:lnTo>
                  <a:lnTo>
                    <a:pt x="1513" y="2529"/>
                  </a:lnTo>
                  <a:cubicBezTo>
                    <a:pt x="1560" y="2601"/>
                    <a:pt x="1560" y="2660"/>
                    <a:pt x="1513" y="2696"/>
                  </a:cubicBezTo>
                  <a:cubicBezTo>
                    <a:pt x="1509" y="2700"/>
                    <a:pt x="1502" y="2701"/>
                    <a:pt x="1494" y="2701"/>
                  </a:cubicBezTo>
                  <a:cubicBezTo>
                    <a:pt x="1478" y="2701"/>
                    <a:pt x="1457" y="2696"/>
                    <a:pt x="1441" y="2696"/>
                  </a:cubicBezTo>
                  <a:cubicBezTo>
                    <a:pt x="1405" y="2672"/>
                    <a:pt x="1394" y="2649"/>
                    <a:pt x="1358" y="2613"/>
                  </a:cubicBezTo>
                  <a:lnTo>
                    <a:pt x="1155" y="2256"/>
                  </a:lnTo>
                  <a:lnTo>
                    <a:pt x="941" y="2375"/>
                  </a:lnTo>
                  <a:cubicBezTo>
                    <a:pt x="937" y="2383"/>
                    <a:pt x="932" y="2385"/>
                    <a:pt x="925" y="2385"/>
                  </a:cubicBezTo>
                  <a:cubicBezTo>
                    <a:pt x="912" y="2385"/>
                    <a:pt x="893" y="2375"/>
                    <a:pt x="870" y="2375"/>
                  </a:cubicBezTo>
                  <a:cubicBezTo>
                    <a:pt x="846" y="2363"/>
                    <a:pt x="810" y="2339"/>
                    <a:pt x="798" y="2303"/>
                  </a:cubicBezTo>
                  <a:cubicBezTo>
                    <a:pt x="751" y="2232"/>
                    <a:pt x="751" y="2172"/>
                    <a:pt x="798" y="2137"/>
                  </a:cubicBezTo>
                  <a:lnTo>
                    <a:pt x="1001" y="2018"/>
                  </a:lnTo>
                  <a:lnTo>
                    <a:pt x="798" y="1660"/>
                  </a:lnTo>
                  <a:cubicBezTo>
                    <a:pt x="751" y="1601"/>
                    <a:pt x="751" y="1529"/>
                    <a:pt x="798" y="1506"/>
                  </a:cubicBezTo>
                  <a:cubicBezTo>
                    <a:pt x="804" y="1494"/>
                    <a:pt x="816" y="1488"/>
                    <a:pt x="829" y="1488"/>
                  </a:cubicBezTo>
                  <a:close/>
                  <a:moveTo>
                    <a:pt x="2305" y="2340"/>
                  </a:moveTo>
                  <a:cubicBezTo>
                    <a:pt x="2321" y="2340"/>
                    <a:pt x="2342" y="2351"/>
                    <a:pt x="2358" y="2351"/>
                  </a:cubicBezTo>
                  <a:cubicBezTo>
                    <a:pt x="2394" y="2363"/>
                    <a:pt x="2406" y="2399"/>
                    <a:pt x="2429" y="2422"/>
                  </a:cubicBezTo>
                  <a:lnTo>
                    <a:pt x="2644" y="2779"/>
                  </a:lnTo>
                  <a:lnTo>
                    <a:pt x="2846" y="2660"/>
                  </a:lnTo>
                  <a:cubicBezTo>
                    <a:pt x="2854" y="2656"/>
                    <a:pt x="2862" y="2655"/>
                    <a:pt x="2870" y="2655"/>
                  </a:cubicBezTo>
                  <a:cubicBezTo>
                    <a:pt x="2887" y="2655"/>
                    <a:pt x="2906" y="2660"/>
                    <a:pt x="2929" y="2660"/>
                  </a:cubicBezTo>
                  <a:cubicBezTo>
                    <a:pt x="2953" y="2672"/>
                    <a:pt x="2965" y="2708"/>
                    <a:pt x="3001" y="2732"/>
                  </a:cubicBezTo>
                  <a:cubicBezTo>
                    <a:pt x="3048" y="2791"/>
                    <a:pt x="3048" y="2863"/>
                    <a:pt x="3001" y="2899"/>
                  </a:cubicBezTo>
                  <a:lnTo>
                    <a:pt x="2787" y="3018"/>
                  </a:lnTo>
                  <a:lnTo>
                    <a:pt x="3001" y="3375"/>
                  </a:lnTo>
                  <a:cubicBezTo>
                    <a:pt x="3048" y="3446"/>
                    <a:pt x="3048" y="3518"/>
                    <a:pt x="3001" y="3541"/>
                  </a:cubicBezTo>
                  <a:cubicBezTo>
                    <a:pt x="2997" y="3545"/>
                    <a:pt x="2990" y="3547"/>
                    <a:pt x="2982" y="3547"/>
                  </a:cubicBezTo>
                  <a:cubicBezTo>
                    <a:pt x="2966" y="3547"/>
                    <a:pt x="2945" y="3541"/>
                    <a:pt x="2929" y="3541"/>
                  </a:cubicBezTo>
                  <a:cubicBezTo>
                    <a:pt x="2894" y="3518"/>
                    <a:pt x="2882" y="3494"/>
                    <a:pt x="2846" y="3470"/>
                  </a:cubicBezTo>
                  <a:lnTo>
                    <a:pt x="2644" y="3113"/>
                  </a:lnTo>
                  <a:lnTo>
                    <a:pt x="2429" y="3232"/>
                  </a:lnTo>
                  <a:cubicBezTo>
                    <a:pt x="2425" y="3236"/>
                    <a:pt x="2420" y="3237"/>
                    <a:pt x="2413" y="3237"/>
                  </a:cubicBezTo>
                  <a:cubicBezTo>
                    <a:pt x="2400" y="3237"/>
                    <a:pt x="2382" y="3232"/>
                    <a:pt x="2358" y="3232"/>
                  </a:cubicBezTo>
                  <a:cubicBezTo>
                    <a:pt x="2334" y="3208"/>
                    <a:pt x="2310" y="3184"/>
                    <a:pt x="2286" y="3149"/>
                  </a:cubicBezTo>
                  <a:cubicBezTo>
                    <a:pt x="2239" y="3089"/>
                    <a:pt x="2239" y="3018"/>
                    <a:pt x="2286" y="2994"/>
                  </a:cubicBezTo>
                  <a:lnTo>
                    <a:pt x="2489" y="2875"/>
                  </a:lnTo>
                  <a:lnTo>
                    <a:pt x="2286" y="2518"/>
                  </a:lnTo>
                  <a:cubicBezTo>
                    <a:pt x="2239" y="2458"/>
                    <a:pt x="2239" y="2375"/>
                    <a:pt x="2286" y="2351"/>
                  </a:cubicBezTo>
                  <a:cubicBezTo>
                    <a:pt x="2290" y="2343"/>
                    <a:pt x="2297" y="2340"/>
                    <a:pt x="2305" y="2340"/>
                  </a:cubicBezTo>
                  <a:close/>
                  <a:moveTo>
                    <a:pt x="810" y="1"/>
                  </a:moveTo>
                  <a:cubicBezTo>
                    <a:pt x="805" y="1"/>
                    <a:pt x="801" y="2"/>
                    <a:pt x="798" y="5"/>
                  </a:cubicBezTo>
                  <a:cubicBezTo>
                    <a:pt x="739" y="29"/>
                    <a:pt x="715" y="113"/>
                    <a:pt x="762" y="208"/>
                  </a:cubicBezTo>
                  <a:cubicBezTo>
                    <a:pt x="858" y="458"/>
                    <a:pt x="941" y="708"/>
                    <a:pt x="1048" y="970"/>
                  </a:cubicBezTo>
                  <a:cubicBezTo>
                    <a:pt x="870" y="970"/>
                    <a:pt x="703" y="1005"/>
                    <a:pt x="572" y="1089"/>
                  </a:cubicBezTo>
                  <a:cubicBezTo>
                    <a:pt x="227" y="1279"/>
                    <a:pt x="0" y="1708"/>
                    <a:pt x="0" y="2303"/>
                  </a:cubicBezTo>
                  <a:lnTo>
                    <a:pt x="3799" y="4494"/>
                  </a:lnTo>
                  <a:cubicBezTo>
                    <a:pt x="3799" y="3613"/>
                    <a:pt x="3358" y="2589"/>
                    <a:pt x="2691" y="1863"/>
                  </a:cubicBezTo>
                  <a:lnTo>
                    <a:pt x="2953" y="1458"/>
                  </a:lnTo>
                  <a:cubicBezTo>
                    <a:pt x="2989" y="1398"/>
                    <a:pt x="2989" y="1327"/>
                    <a:pt x="2918" y="1232"/>
                  </a:cubicBezTo>
                  <a:cubicBezTo>
                    <a:pt x="2906" y="1208"/>
                    <a:pt x="2882" y="1172"/>
                    <a:pt x="2846" y="1160"/>
                  </a:cubicBezTo>
                  <a:cubicBezTo>
                    <a:pt x="2828" y="1142"/>
                    <a:pt x="2807" y="1133"/>
                    <a:pt x="2788" y="1133"/>
                  </a:cubicBezTo>
                  <a:cubicBezTo>
                    <a:pt x="2769" y="1133"/>
                    <a:pt x="2751" y="1142"/>
                    <a:pt x="2739" y="1160"/>
                  </a:cubicBezTo>
                  <a:cubicBezTo>
                    <a:pt x="2644" y="1303"/>
                    <a:pt x="2548" y="1458"/>
                    <a:pt x="2441" y="1601"/>
                  </a:cubicBezTo>
                  <a:cubicBezTo>
                    <a:pt x="2286" y="1458"/>
                    <a:pt x="2108" y="1327"/>
                    <a:pt x="1905" y="1208"/>
                  </a:cubicBezTo>
                  <a:cubicBezTo>
                    <a:pt x="1691" y="1089"/>
                    <a:pt x="1477" y="994"/>
                    <a:pt x="1286" y="970"/>
                  </a:cubicBezTo>
                  <a:cubicBezTo>
                    <a:pt x="1179" y="684"/>
                    <a:pt x="1072" y="410"/>
                    <a:pt x="977" y="148"/>
                  </a:cubicBezTo>
                  <a:cubicBezTo>
                    <a:pt x="953" y="89"/>
                    <a:pt x="917" y="41"/>
                    <a:pt x="870" y="29"/>
                  </a:cubicBezTo>
                  <a:cubicBezTo>
                    <a:pt x="843" y="12"/>
                    <a:pt x="824" y="1"/>
                    <a:pt x="81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54" name="Google Shape;2954;p34"/>
            <p:cNvSpPr/>
            <p:nvPr/>
          </p:nvSpPr>
          <p:spPr>
            <a:xfrm>
              <a:off x="3580500" y="2018225"/>
              <a:ext cx="80375" cy="120500"/>
            </a:xfrm>
            <a:custGeom>
              <a:avLst/>
              <a:gdLst/>
              <a:ahLst/>
              <a:cxnLst/>
              <a:rect l="l" t="t" r="r" b="b"/>
              <a:pathLst>
                <a:path w="3215" h="4820" extrusionOk="0">
                  <a:moveTo>
                    <a:pt x="12" y="1"/>
                  </a:moveTo>
                  <a:lnTo>
                    <a:pt x="0" y="3251"/>
                  </a:lnTo>
                  <a:cubicBezTo>
                    <a:pt x="284" y="3401"/>
                    <a:pt x="552" y="3467"/>
                    <a:pt x="791" y="3467"/>
                  </a:cubicBezTo>
                  <a:cubicBezTo>
                    <a:pt x="913" y="3467"/>
                    <a:pt x="1027" y="3450"/>
                    <a:pt x="1131" y="3418"/>
                  </a:cubicBezTo>
                  <a:cubicBezTo>
                    <a:pt x="1679" y="3751"/>
                    <a:pt x="2036" y="4370"/>
                    <a:pt x="2155" y="4561"/>
                  </a:cubicBezTo>
                  <a:cubicBezTo>
                    <a:pt x="2215" y="4668"/>
                    <a:pt x="2286" y="4740"/>
                    <a:pt x="2370" y="4787"/>
                  </a:cubicBezTo>
                  <a:cubicBezTo>
                    <a:pt x="2393" y="4799"/>
                    <a:pt x="2405" y="4811"/>
                    <a:pt x="2441" y="4811"/>
                  </a:cubicBezTo>
                  <a:cubicBezTo>
                    <a:pt x="2462" y="4817"/>
                    <a:pt x="2482" y="4819"/>
                    <a:pt x="2501" y="4819"/>
                  </a:cubicBezTo>
                  <a:cubicBezTo>
                    <a:pt x="2681" y="4819"/>
                    <a:pt x="2735" y="4571"/>
                    <a:pt x="2584" y="4323"/>
                  </a:cubicBezTo>
                  <a:cubicBezTo>
                    <a:pt x="2429" y="4037"/>
                    <a:pt x="2048" y="3406"/>
                    <a:pt x="1608" y="3061"/>
                  </a:cubicBezTo>
                  <a:cubicBezTo>
                    <a:pt x="1655" y="2977"/>
                    <a:pt x="1691" y="2906"/>
                    <a:pt x="1727" y="2835"/>
                  </a:cubicBezTo>
                  <a:lnTo>
                    <a:pt x="2917" y="3513"/>
                  </a:lnTo>
                  <a:cubicBezTo>
                    <a:pt x="2970" y="3547"/>
                    <a:pt x="3019" y="3563"/>
                    <a:pt x="3062" y="3563"/>
                  </a:cubicBezTo>
                  <a:cubicBezTo>
                    <a:pt x="3154" y="3563"/>
                    <a:pt x="3215" y="3489"/>
                    <a:pt x="3215" y="3358"/>
                  </a:cubicBezTo>
                  <a:cubicBezTo>
                    <a:pt x="3215" y="3156"/>
                    <a:pt x="3096" y="2942"/>
                    <a:pt x="2882" y="2846"/>
                  </a:cubicBezTo>
                  <a:lnTo>
                    <a:pt x="1822" y="2239"/>
                  </a:lnTo>
                  <a:lnTo>
                    <a:pt x="1822" y="2120"/>
                  </a:lnTo>
                  <a:lnTo>
                    <a:pt x="1822" y="2001"/>
                  </a:lnTo>
                  <a:cubicBezTo>
                    <a:pt x="2093" y="2102"/>
                    <a:pt x="2305" y="2143"/>
                    <a:pt x="2470" y="2143"/>
                  </a:cubicBezTo>
                  <a:cubicBezTo>
                    <a:pt x="2616" y="2143"/>
                    <a:pt x="2726" y="2111"/>
                    <a:pt x="2810" y="2061"/>
                  </a:cubicBezTo>
                  <a:cubicBezTo>
                    <a:pt x="2977" y="1954"/>
                    <a:pt x="2905" y="1596"/>
                    <a:pt x="2679" y="1406"/>
                  </a:cubicBezTo>
                  <a:cubicBezTo>
                    <a:pt x="2667" y="1394"/>
                    <a:pt x="2632" y="1370"/>
                    <a:pt x="2620" y="1358"/>
                  </a:cubicBezTo>
                  <a:cubicBezTo>
                    <a:pt x="2581" y="1333"/>
                    <a:pt x="2540" y="1321"/>
                    <a:pt x="2500" y="1321"/>
                  </a:cubicBezTo>
                  <a:cubicBezTo>
                    <a:pt x="2466" y="1321"/>
                    <a:pt x="2433" y="1330"/>
                    <a:pt x="2405" y="1346"/>
                  </a:cubicBezTo>
                  <a:cubicBezTo>
                    <a:pt x="2367" y="1374"/>
                    <a:pt x="2310" y="1391"/>
                    <a:pt x="2230" y="1391"/>
                  </a:cubicBezTo>
                  <a:cubicBezTo>
                    <a:pt x="2137" y="1391"/>
                    <a:pt x="2012" y="1368"/>
                    <a:pt x="1846" y="1311"/>
                  </a:cubicBezTo>
                  <a:lnTo>
                    <a:pt x="1846" y="1061"/>
                  </a:lnTo>
                  <a:lnTo>
                    <a:pt x="12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55" name="Google Shape;2955;p34"/>
            <p:cNvSpPr/>
            <p:nvPr/>
          </p:nvSpPr>
          <p:spPr>
            <a:xfrm>
              <a:off x="3496850" y="1972250"/>
              <a:ext cx="79200" cy="123100"/>
            </a:xfrm>
            <a:custGeom>
              <a:avLst/>
              <a:gdLst/>
              <a:ahLst/>
              <a:cxnLst/>
              <a:rect l="l" t="t" r="r" b="b"/>
              <a:pathLst>
                <a:path w="3168" h="4924" extrusionOk="0">
                  <a:moveTo>
                    <a:pt x="464" y="1"/>
                  </a:moveTo>
                  <a:cubicBezTo>
                    <a:pt x="285" y="1"/>
                    <a:pt x="216" y="243"/>
                    <a:pt x="370" y="506"/>
                  </a:cubicBezTo>
                  <a:cubicBezTo>
                    <a:pt x="560" y="828"/>
                    <a:pt x="894" y="1245"/>
                    <a:pt x="1453" y="1649"/>
                  </a:cubicBezTo>
                  <a:lnTo>
                    <a:pt x="1453" y="1757"/>
                  </a:lnTo>
                  <a:lnTo>
                    <a:pt x="1453" y="1876"/>
                  </a:lnTo>
                  <a:lnTo>
                    <a:pt x="298" y="1197"/>
                  </a:lnTo>
                  <a:cubicBezTo>
                    <a:pt x="249" y="1169"/>
                    <a:pt x="202" y="1155"/>
                    <a:pt x="161" y="1155"/>
                  </a:cubicBezTo>
                  <a:cubicBezTo>
                    <a:pt x="65" y="1155"/>
                    <a:pt x="1" y="1230"/>
                    <a:pt x="1" y="1364"/>
                  </a:cubicBezTo>
                  <a:cubicBezTo>
                    <a:pt x="1" y="1542"/>
                    <a:pt x="132" y="1780"/>
                    <a:pt x="298" y="1876"/>
                  </a:cubicBezTo>
                  <a:lnTo>
                    <a:pt x="1572" y="2614"/>
                  </a:lnTo>
                  <a:cubicBezTo>
                    <a:pt x="1608" y="2721"/>
                    <a:pt x="1632" y="2840"/>
                    <a:pt x="1679" y="2947"/>
                  </a:cubicBezTo>
                  <a:cubicBezTo>
                    <a:pt x="1530" y="2885"/>
                    <a:pt x="1391" y="2861"/>
                    <a:pt x="1264" y="2861"/>
                  </a:cubicBezTo>
                  <a:cubicBezTo>
                    <a:pt x="956" y="2861"/>
                    <a:pt x="722" y="3002"/>
                    <a:pt x="596" y="3078"/>
                  </a:cubicBezTo>
                  <a:cubicBezTo>
                    <a:pt x="417" y="3185"/>
                    <a:pt x="501" y="3542"/>
                    <a:pt x="727" y="3733"/>
                  </a:cubicBezTo>
                  <a:cubicBezTo>
                    <a:pt x="751" y="3745"/>
                    <a:pt x="775" y="3757"/>
                    <a:pt x="798" y="3781"/>
                  </a:cubicBezTo>
                  <a:cubicBezTo>
                    <a:pt x="838" y="3800"/>
                    <a:pt x="881" y="3809"/>
                    <a:pt x="921" y="3809"/>
                  </a:cubicBezTo>
                  <a:cubicBezTo>
                    <a:pt x="954" y="3809"/>
                    <a:pt x="986" y="3803"/>
                    <a:pt x="1013" y="3793"/>
                  </a:cubicBezTo>
                  <a:cubicBezTo>
                    <a:pt x="1087" y="3756"/>
                    <a:pt x="1257" y="3654"/>
                    <a:pt x="1510" y="3654"/>
                  </a:cubicBezTo>
                  <a:cubicBezTo>
                    <a:pt x="1664" y="3654"/>
                    <a:pt x="1849" y="3692"/>
                    <a:pt x="2060" y="3804"/>
                  </a:cubicBezTo>
                  <a:cubicBezTo>
                    <a:pt x="2084" y="3816"/>
                    <a:pt x="2108" y="3840"/>
                    <a:pt x="2120" y="3840"/>
                  </a:cubicBezTo>
                  <a:cubicBezTo>
                    <a:pt x="2406" y="4281"/>
                    <a:pt x="2763" y="4650"/>
                    <a:pt x="3156" y="4924"/>
                  </a:cubicBezTo>
                  <a:lnTo>
                    <a:pt x="3168" y="1697"/>
                  </a:lnTo>
                  <a:lnTo>
                    <a:pt x="1429" y="697"/>
                  </a:lnTo>
                  <a:lnTo>
                    <a:pt x="1465" y="959"/>
                  </a:lnTo>
                  <a:cubicBezTo>
                    <a:pt x="1096" y="685"/>
                    <a:pt x="906" y="423"/>
                    <a:pt x="798" y="268"/>
                  </a:cubicBezTo>
                  <a:cubicBezTo>
                    <a:pt x="739" y="161"/>
                    <a:pt x="667" y="90"/>
                    <a:pt x="596" y="42"/>
                  </a:cubicBezTo>
                  <a:cubicBezTo>
                    <a:pt x="560" y="30"/>
                    <a:pt x="536" y="6"/>
                    <a:pt x="513" y="6"/>
                  </a:cubicBezTo>
                  <a:cubicBezTo>
                    <a:pt x="495" y="3"/>
                    <a:pt x="479" y="1"/>
                    <a:pt x="464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56" name="Google Shape;2956;p34"/>
            <p:cNvSpPr/>
            <p:nvPr/>
          </p:nvSpPr>
          <p:spPr>
            <a:xfrm>
              <a:off x="3465000" y="1886700"/>
              <a:ext cx="226250" cy="290075"/>
            </a:xfrm>
            <a:custGeom>
              <a:avLst/>
              <a:gdLst/>
              <a:ahLst/>
              <a:cxnLst/>
              <a:rect l="l" t="t" r="r" b="b"/>
              <a:pathLst>
                <a:path w="9050" h="11603" extrusionOk="0">
                  <a:moveTo>
                    <a:pt x="2879" y="1022"/>
                  </a:moveTo>
                  <a:cubicBezTo>
                    <a:pt x="3382" y="1022"/>
                    <a:pt x="3950" y="1187"/>
                    <a:pt x="4549" y="1535"/>
                  </a:cubicBezTo>
                  <a:cubicBezTo>
                    <a:pt x="5418" y="2035"/>
                    <a:pt x="6240" y="2869"/>
                    <a:pt x="6871" y="3821"/>
                  </a:cubicBezTo>
                  <a:lnTo>
                    <a:pt x="1632" y="6810"/>
                  </a:lnTo>
                  <a:cubicBezTo>
                    <a:pt x="1120" y="5786"/>
                    <a:pt x="810" y="4667"/>
                    <a:pt x="810" y="3655"/>
                  </a:cubicBezTo>
                  <a:cubicBezTo>
                    <a:pt x="819" y="1987"/>
                    <a:pt x="1661" y="1022"/>
                    <a:pt x="2879" y="1022"/>
                  </a:cubicBezTo>
                  <a:close/>
                  <a:moveTo>
                    <a:pt x="7442" y="4786"/>
                  </a:moveTo>
                  <a:cubicBezTo>
                    <a:pt x="7966" y="5810"/>
                    <a:pt x="8264" y="6929"/>
                    <a:pt x="8264" y="7941"/>
                  </a:cubicBezTo>
                  <a:cubicBezTo>
                    <a:pt x="8255" y="9612"/>
                    <a:pt x="7409" y="10578"/>
                    <a:pt x="6187" y="10578"/>
                  </a:cubicBezTo>
                  <a:cubicBezTo>
                    <a:pt x="5685" y="10578"/>
                    <a:pt x="5121" y="10415"/>
                    <a:pt x="4525" y="10072"/>
                  </a:cubicBezTo>
                  <a:cubicBezTo>
                    <a:pt x="3656" y="9572"/>
                    <a:pt x="2834" y="8750"/>
                    <a:pt x="2203" y="7786"/>
                  </a:cubicBezTo>
                  <a:lnTo>
                    <a:pt x="7442" y="4786"/>
                  </a:lnTo>
                  <a:close/>
                  <a:moveTo>
                    <a:pt x="2529" y="1"/>
                  </a:moveTo>
                  <a:cubicBezTo>
                    <a:pt x="1047" y="1"/>
                    <a:pt x="24" y="1177"/>
                    <a:pt x="24" y="3202"/>
                  </a:cubicBezTo>
                  <a:cubicBezTo>
                    <a:pt x="1" y="6060"/>
                    <a:pt x="2025" y="9548"/>
                    <a:pt x="4513" y="10977"/>
                  </a:cubicBezTo>
                  <a:cubicBezTo>
                    <a:pt x="5241" y="11402"/>
                    <a:pt x="5930" y="11602"/>
                    <a:pt x="6541" y="11602"/>
                  </a:cubicBezTo>
                  <a:cubicBezTo>
                    <a:pt x="8018" y="11602"/>
                    <a:pt x="9038" y="10427"/>
                    <a:pt x="9038" y="8405"/>
                  </a:cubicBezTo>
                  <a:cubicBezTo>
                    <a:pt x="9049" y="5548"/>
                    <a:pt x="7049" y="2047"/>
                    <a:pt x="4549" y="618"/>
                  </a:cubicBezTo>
                  <a:cubicBezTo>
                    <a:pt x="3824" y="199"/>
                    <a:pt x="3138" y="1"/>
                    <a:pt x="252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57" name="Google Shape;2957;p34"/>
            <p:cNvSpPr/>
            <p:nvPr/>
          </p:nvSpPr>
          <p:spPr>
            <a:xfrm>
              <a:off x="3465892" y="1866125"/>
              <a:ext cx="226250" cy="331325"/>
            </a:xfrm>
            <a:custGeom>
              <a:avLst/>
              <a:gdLst/>
              <a:ahLst/>
              <a:cxnLst/>
              <a:rect l="l" t="t" r="r" b="b"/>
              <a:pathLst>
                <a:path w="9050" h="13253" fill="none" extrusionOk="0">
                  <a:moveTo>
                    <a:pt x="4549" y="1441"/>
                  </a:moveTo>
                  <a:cubicBezTo>
                    <a:pt x="2060" y="1"/>
                    <a:pt x="24" y="1168"/>
                    <a:pt x="24" y="4025"/>
                  </a:cubicBezTo>
                  <a:cubicBezTo>
                    <a:pt x="1" y="6883"/>
                    <a:pt x="2025" y="10371"/>
                    <a:pt x="4513" y="11800"/>
                  </a:cubicBezTo>
                  <a:cubicBezTo>
                    <a:pt x="7002" y="13252"/>
                    <a:pt x="9038" y="12086"/>
                    <a:pt x="9038" y="9228"/>
                  </a:cubicBezTo>
                  <a:cubicBezTo>
                    <a:pt x="9049" y="6371"/>
                    <a:pt x="7049" y="2870"/>
                    <a:pt x="4549" y="1441"/>
                  </a:cubicBezTo>
                  <a:close/>
                  <a:moveTo>
                    <a:pt x="4549" y="2358"/>
                  </a:moveTo>
                  <a:cubicBezTo>
                    <a:pt x="5418" y="2858"/>
                    <a:pt x="6240" y="3692"/>
                    <a:pt x="6871" y="4644"/>
                  </a:cubicBezTo>
                  <a:lnTo>
                    <a:pt x="1632" y="7633"/>
                  </a:lnTo>
                  <a:cubicBezTo>
                    <a:pt x="1120" y="6609"/>
                    <a:pt x="810" y="5490"/>
                    <a:pt x="810" y="4478"/>
                  </a:cubicBezTo>
                  <a:cubicBezTo>
                    <a:pt x="822" y="2120"/>
                    <a:pt x="2501" y="1168"/>
                    <a:pt x="4549" y="2358"/>
                  </a:cubicBezTo>
                  <a:close/>
                  <a:moveTo>
                    <a:pt x="4525" y="10895"/>
                  </a:moveTo>
                  <a:cubicBezTo>
                    <a:pt x="3656" y="10395"/>
                    <a:pt x="2834" y="9573"/>
                    <a:pt x="2203" y="8609"/>
                  </a:cubicBezTo>
                  <a:lnTo>
                    <a:pt x="7442" y="5609"/>
                  </a:lnTo>
                  <a:cubicBezTo>
                    <a:pt x="7966" y="6633"/>
                    <a:pt x="8264" y="7752"/>
                    <a:pt x="8264" y="8764"/>
                  </a:cubicBezTo>
                  <a:cubicBezTo>
                    <a:pt x="8252" y="11121"/>
                    <a:pt x="6573" y="12074"/>
                    <a:pt x="4525" y="10895"/>
                  </a:cubicBezTo>
                  <a:close/>
                </a:path>
              </a:pathLst>
            </a:custGeom>
            <a:solidFill>
              <a:schemeClr val="dk2"/>
            </a:solidFill>
            <a:ln w="2675" cap="rnd" cmpd="sng">
              <a:solidFill>
                <a:srgbClr val="3435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58" name="Google Shape;2958;p34"/>
            <p:cNvSpPr/>
            <p:nvPr/>
          </p:nvSpPr>
          <p:spPr>
            <a:xfrm>
              <a:off x="4516625" y="3155875"/>
              <a:ext cx="233975" cy="418800"/>
            </a:xfrm>
            <a:custGeom>
              <a:avLst/>
              <a:gdLst/>
              <a:ahLst/>
              <a:cxnLst/>
              <a:rect l="l" t="t" r="r" b="b"/>
              <a:pathLst>
                <a:path w="9359" h="16752" extrusionOk="0">
                  <a:moveTo>
                    <a:pt x="644" y="1"/>
                  </a:moveTo>
                  <a:cubicBezTo>
                    <a:pt x="292" y="1"/>
                    <a:pt x="48" y="287"/>
                    <a:pt x="48" y="774"/>
                  </a:cubicBezTo>
                  <a:lnTo>
                    <a:pt x="12" y="10609"/>
                  </a:lnTo>
                  <a:cubicBezTo>
                    <a:pt x="0" y="11288"/>
                    <a:pt x="489" y="12121"/>
                    <a:pt x="1084" y="12466"/>
                  </a:cubicBezTo>
                  <a:lnTo>
                    <a:pt x="8240" y="16610"/>
                  </a:lnTo>
                  <a:cubicBezTo>
                    <a:pt x="8411" y="16706"/>
                    <a:pt x="8573" y="16751"/>
                    <a:pt x="8717" y="16751"/>
                  </a:cubicBezTo>
                  <a:cubicBezTo>
                    <a:pt x="9075" y="16751"/>
                    <a:pt x="9323" y="16471"/>
                    <a:pt x="9323" y="15979"/>
                  </a:cubicBezTo>
                  <a:lnTo>
                    <a:pt x="9359" y="6144"/>
                  </a:lnTo>
                  <a:cubicBezTo>
                    <a:pt x="9359" y="5454"/>
                    <a:pt x="8871" y="4608"/>
                    <a:pt x="8287" y="4299"/>
                  </a:cubicBezTo>
                  <a:lnTo>
                    <a:pt x="1132" y="155"/>
                  </a:lnTo>
                  <a:cubicBezTo>
                    <a:pt x="957" y="50"/>
                    <a:pt x="791" y="1"/>
                    <a:pt x="64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59" name="Google Shape;2959;p34"/>
            <p:cNvSpPr/>
            <p:nvPr/>
          </p:nvSpPr>
          <p:spPr>
            <a:xfrm>
              <a:off x="4516625" y="3150825"/>
              <a:ext cx="233975" cy="428650"/>
            </a:xfrm>
            <a:custGeom>
              <a:avLst/>
              <a:gdLst/>
              <a:ahLst/>
              <a:cxnLst/>
              <a:rect l="l" t="t" r="r" b="b"/>
              <a:pathLst>
                <a:path w="9359" h="17146" fill="none" extrusionOk="0">
                  <a:moveTo>
                    <a:pt x="9359" y="6346"/>
                  </a:moveTo>
                  <a:lnTo>
                    <a:pt x="9323" y="16181"/>
                  </a:lnTo>
                  <a:cubicBezTo>
                    <a:pt x="9323" y="16871"/>
                    <a:pt x="8835" y="17145"/>
                    <a:pt x="8240" y="16812"/>
                  </a:cubicBezTo>
                  <a:lnTo>
                    <a:pt x="1084" y="12668"/>
                  </a:lnTo>
                  <a:cubicBezTo>
                    <a:pt x="489" y="12323"/>
                    <a:pt x="0" y="11490"/>
                    <a:pt x="12" y="10811"/>
                  </a:cubicBezTo>
                  <a:lnTo>
                    <a:pt x="48" y="976"/>
                  </a:lnTo>
                  <a:cubicBezTo>
                    <a:pt x="48" y="286"/>
                    <a:pt x="536" y="0"/>
                    <a:pt x="1132" y="357"/>
                  </a:cubicBezTo>
                  <a:lnTo>
                    <a:pt x="8287" y="4501"/>
                  </a:lnTo>
                  <a:cubicBezTo>
                    <a:pt x="8871" y="4810"/>
                    <a:pt x="9359" y="5656"/>
                    <a:pt x="9359" y="6346"/>
                  </a:cubicBezTo>
                  <a:close/>
                </a:path>
              </a:pathLst>
            </a:custGeom>
            <a:noFill/>
            <a:ln w="2675" cap="rnd" cmpd="sng">
              <a:solidFill>
                <a:srgbClr val="3435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60" name="Google Shape;2960;p34"/>
            <p:cNvSpPr/>
            <p:nvPr/>
          </p:nvSpPr>
          <p:spPr>
            <a:xfrm>
              <a:off x="4563050" y="3206525"/>
              <a:ext cx="146175" cy="337825"/>
            </a:xfrm>
            <a:custGeom>
              <a:avLst/>
              <a:gdLst/>
              <a:ahLst/>
              <a:cxnLst/>
              <a:rect l="l" t="t" r="r" b="b"/>
              <a:pathLst>
                <a:path w="5847" h="13513" extrusionOk="0">
                  <a:moveTo>
                    <a:pt x="1765" y="2962"/>
                  </a:moveTo>
                  <a:cubicBezTo>
                    <a:pt x="1812" y="2962"/>
                    <a:pt x="1864" y="2977"/>
                    <a:pt x="1918" y="3011"/>
                  </a:cubicBezTo>
                  <a:cubicBezTo>
                    <a:pt x="2025" y="3070"/>
                    <a:pt x="2108" y="3178"/>
                    <a:pt x="2180" y="3285"/>
                  </a:cubicBezTo>
                  <a:cubicBezTo>
                    <a:pt x="2239" y="3392"/>
                    <a:pt x="2275" y="3523"/>
                    <a:pt x="2275" y="3630"/>
                  </a:cubicBezTo>
                  <a:lnTo>
                    <a:pt x="2275" y="3940"/>
                  </a:lnTo>
                  <a:cubicBezTo>
                    <a:pt x="2275" y="4100"/>
                    <a:pt x="2191" y="4188"/>
                    <a:pt x="2075" y="4188"/>
                  </a:cubicBezTo>
                  <a:cubicBezTo>
                    <a:pt x="2027" y="4188"/>
                    <a:pt x="1973" y="4173"/>
                    <a:pt x="1918" y="4142"/>
                  </a:cubicBezTo>
                  <a:cubicBezTo>
                    <a:pt x="1727" y="4023"/>
                    <a:pt x="1561" y="3761"/>
                    <a:pt x="1561" y="3535"/>
                  </a:cubicBezTo>
                  <a:lnTo>
                    <a:pt x="1561" y="3225"/>
                  </a:lnTo>
                  <a:cubicBezTo>
                    <a:pt x="1561" y="3063"/>
                    <a:pt x="1646" y="2962"/>
                    <a:pt x="1765" y="2962"/>
                  </a:cubicBezTo>
                  <a:close/>
                  <a:moveTo>
                    <a:pt x="3519" y="3967"/>
                  </a:moveTo>
                  <a:cubicBezTo>
                    <a:pt x="3566" y="3967"/>
                    <a:pt x="3620" y="3981"/>
                    <a:pt x="3680" y="4011"/>
                  </a:cubicBezTo>
                  <a:cubicBezTo>
                    <a:pt x="3787" y="4070"/>
                    <a:pt x="3870" y="4178"/>
                    <a:pt x="3930" y="4285"/>
                  </a:cubicBezTo>
                  <a:cubicBezTo>
                    <a:pt x="3989" y="4380"/>
                    <a:pt x="4037" y="4523"/>
                    <a:pt x="4037" y="4618"/>
                  </a:cubicBezTo>
                  <a:lnTo>
                    <a:pt x="4037" y="4940"/>
                  </a:lnTo>
                  <a:cubicBezTo>
                    <a:pt x="4037" y="5093"/>
                    <a:pt x="3952" y="5191"/>
                    <a:pt x="3833" y="5191"/>
                  </a:cubicBezTo>
                  <a:cubicBezTo>
                    <a:pt x="3786" y="5191"/>
                    <a:pt x="3734" y="5176"/>
                    <a:pt x="3680" y="5142"/>
                  </a:cubicBezTo>
                  <a:cubicBezTo>
                    <a:pt x="3489" y="5023"/>
                    <a:pt x="3323" y="4761"/>
                    <a:pt x="3323" y="4535"/>
                  </a:cubicBezTo>
                  <a:lnTo>
                    <a:pt x="3323" y="4225"/>
                  </a:lnTo>
                  <a:cubicBezTo>
                    <a:pt x="3323" y="4062"/>
                    <a:pt x="3397" y="3967"/>
                    <a:pt x="3519" y="3967"/>
                  </a:cubicBezTo>
                  <a:close/>
                  <a:moveTo>
                    <a:pt x="1303" y="0"/>
                  </a:moveTo>
                  <a:cubicBezTo>
                    <a:pt x="859" y="0"/>
                    <a:pt x="787" y="542"/>
                    <a:pt x="787" y="570"/>
                  </a:cubicBezTo>
                  <a:cubicBezTo>
                    <a:pt x="724" y="544"/>
                    <a:pt x="669" y="532"/>
                    <a:pt x="622" y="532"/>
                  </a:cubicBezTo>
                  <a:cubicBezTo>
                    <a:pt x="127" y="532"/>
                    <a:pt x="399" y="1829"/>
                    <a:pt x="453" y="2046"/>
                  </a:cubicBezTo>
                  <a:cubicBezTo>
                    <a:pt x="401" y="2020"/>
                    <a:pt x="352" y="2008"/>
                    <a:pt x="307" y="2008"/>
                  </a:cubicBezTo>
                  <a:cubicBezTo>
                    <a:pt x="123" y="2008"/>
                    <a:pt x="1" y="2210"/>
                    <a:pt x="1" y="2535"/>
                  </a:cubicBezTo>
                  <a:cubicBezTo>
                    <a:pt x="1" y="2951"/>
                    <a:pt x="191" y="3404"/>
                    <a:pt x="453" y="3547"/>
                  </a:cubicBezTo>
                  <a:cubicBezTo>
                    <a:pt x="477" y="3570"/>
                    <a:pt x="513" y="3570"/>
                    <a:pt x="537" y="3582"/>
                  </a:cubicBezTo>
                  <a:cubicBezTo>
                    <a:pt x="763" y="4618"/>
                    <a:pt x="1406" y="5702"/>
                    <a:pt x="2203" y="6392"/>
                  </a:cubicBezTo>
                  <a:cubicBezTo>
                    <a:pt x="1979" y="6319"/>
                    <a:pt x="1765" y="6283"/>
                    <a:pt x="1565" y="6283"/>
                  </a:cubicBezTo>
                  <a:cubicBezTo>
                    <a:pt x="659" y="6283"/>
                    <a:pt x="37" y="7009"/>
                    <a:pt x="37" y="8238"/>
                  </a:cubicBezTo>
                  <a:lnTo>
                    <a:pt x="37" y="10274"/>
                  </a:lnTo>
                  <a:lnTo>
                    <a:pt x="5609" y="13512"/>
                  </a:lnTo>
                  <a:lnTo>
                    <a:pt x="5609" y="11464"/>
                  </a:lnTo>
                  <a:cubicBezTo>
                    <a:pt x="5609" y="9916"/>
                    <a:pt x="4644" y="8047"/>
                    <a:pt x="3346" y="7035"/>
                  </a:cubicBezTo>
                  <a:lnTo>
                    <a:pt x="3346" y="7035"/>
                  </a:lnTo>
                  <a:cubicBezTo>
                    <a:pt x="3485" y="7070"/>
                    <a:pt x="3618" y="7087"/>
                    <a:pt x="3745" y="7087"/>
                  </a:cubicBezTo>
                  <a:cubicBezTo>
                    <a:pt x="4317" y="7087"/>
                    <a:pt x="4757" y="6744"/>
                    <a:pt x="4942" y="6130"/>
                  </a:cubicBezTo>
                  <a:cubicBezTo>
                    <a:pt x="4978" y="6142"/>
                    <a:pt x="5001" y="6166"/>
                    <a:pt x="5037" y="6190"/>
                  </a:cubicBezTo>
                  <a:cubicBezTo>
                    <a:pt x="5084" y="6216"/>
                    <a:pt x="5130" y="6228"/>
                    <a:pt x="5173" y="6228"/>
                  </a:cubicBezTo>
                  <a:cubicBezTo>
                    <a:pt x="5347" y="6228"/>
                    <a:pt x="5478" y="6024"/>
                    <a:pt x="5478" y="5690"/>
                  </a:cubicBezTo>
                  <a:cubicBezTo>
                    <a:pt x="5478" y="5273"/>
                    <a:pt x="5287" y="4832"/>
                    <a:pt x="5037" y="4678"/>
                  </a:cubicBezTo>
                  <a:cubicBezTo>
                    <a:pt x="5001" y="4666"/>
                    <a:pt x="4954" y="4654"/>
                    <a:pt x="4930" y="4618"/>
                  </a:cubicBezTo>
                  <a:cubicBezTo>
                    <a:pt x="5716" y="4416"/>
                    <a:pt x="5847" y="2832"/>
                    <a:pt x="5537" y="2654"/>
                  </a:cubicBezTo>
                  <a:cubicBezTo>
                    <a:pt x="5525" y="2642"/>
                    <a:pt x="5502" y="2642"/>
                    <a:pt x="5490" y="2642"/>
                  </a:cubicBezTo>
                  <a:cubicBezTo>
                    <a:pt x="5311" y="2630"/>
                    <a:pt x="4930" y="2475"/>
                    <a:pt x="4418" y="2177"/>
                  </a:cubicBezTo>
                  <a:cubicBezTo>
                    <a:pt x="3858" y="1856"/>
                    <a:pt x="3120" y="1332"/>
                    <a:pt x="2370" y="618"/>
                  </a:cubicBezTo>
                  <a:cubicBezTo>
                    <a:pt x="2132" y="415"/>
                    <a:pt x="1930" y="249"/>
                    <a:pt x="1775" y="153"/>
                  </a:cubicBezTo>
                  <a:cubicBezTo>
                    <a:pt x="1584" y="43"/>
                    <a:pt x="1429" y="0"/>
                    <a:pt x="130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61" name="Google Shape;2961;p34"/>
            <p:cNvSpPr/>
            <p:nvPr/>
          </p:nvSpPr>
          <p:spPr>
            <a:xfrm>
              <a:off x="4602050" y="3280675"/>
              <a:ext cx="17875" cy="30575"/>
            </a:xfrm>
            <a:custGeom>
              <a:avLst/>
              <a:gdLst/>
              <a:ahLst/>
              <a:cxnLst/>
              <a:rect l="l" t="t" r="r" b="b"/>
              <a:pathLst>
                <a:path w="715" h="1223" extrusionOk="0">
                  <a:moveTo>
                    <a:pt x="211" y="1"/>
                  </a:moveTo>
                  <a:cubicBezTo>
                    <a:pt x="97" y="1"/>
                    <a:pt x="18" y="96"/>
                    <a:pt x="1" y="259"/>
                  </a:cubicBezTo>
                  <a:lnTo>
                    <a:pt x="1" y="569"/>
                  </a:lnTo>
                  <a:cubicBezTo>
                    <a:pt x="1" y="795"/>
                    <a:pt x="167" y="1057"/>
                    <a:pt x="358" y="1176"/>
                  </a:cubicBezTo>
                  <a:cubicBezTo>
                    <a:pt x="417" y="1207"/>
                    <a:pt x="472" y="1222"/>
                    <a:pt x="520" y="1222"/>
                  </a:cubicBezTo>
                  <a:cubicBezTo>
                    <a:pt x="637" y="1222"/>
                    <a:pt x="715" y="1134"/>
                    <a:pt x="715" y="974"/>
                  </a:cubicBezTo>
                  <a:lnTo>
                    <a:pt x="715" y="652"/>
                  </a:lnTo>
                  <a:cubicBezTo>
                    <a:pt x="715" y="557"/>
                    <a:pt x="679" y="426"/>
                    <a:pt x="620" y="319"/>
                  </a:cubicBezTo>
                  <a:cubicBezTo>
                    <a:pt x="536" y="200"/>
                    <a:pt x="465" y="104"/>
                    <a:pt x="358" y="45"/>
                  </a:cubicBezTo>
                  <a:cubicBezTo>
                    <a:pt x="305" y="15"/>
                    <a:pt x="255" y="1"/>
                    <a:pt x="21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62" name="Google Shape;2962;p34"/>
            <p:cNvSpPr/>
            <p:nvPr/>
          </p:nvSpPr>
          <p:spPr>
            <a:xfrm>
              <a:off x="4646100" y="3305800"/>
              <a:ext cx="17900" cy="30700"/>
            </a:xfrm>
            <a:custGeom>
              <a:avLst/>
              <a:gdLst/>
              <a:ahLst/>
              <a:cxnLst/>
              <a:rect l="l" t="t" r="r" b="b"/>
              <a:pathLst>
                <a:path w="716" h="1228" extrusionOk="0">
                  <a:moveTo>
                    <a:pt x="190" y="1"/>
                  </a:moveTo>
                  <a:cubicBezTo>
                    <a:pt x="72" y="1"/>
                    <a:pt x="1" y="98"/>
                    <a:pt x="1" y="266"/>
                  </a:cubicBezTo>
                  <a:lnTo>
                    <a:pt x="1" y="576"/>
                  </a:lnTo>
                  <a:cubicBezTo>
                    <a:pt x="1" y="802"/>
                    <a:pt x="155" y="1076"/>
                    <a:pt x="358" y="1183"/>
                  </a:cubicBezTo>
                  <a:cubicBezTo>
                    <a:pt x="411" y="1213"/>
                    <a:pt x="463" y="1227"/>
                    <a:pt x="510" y="1227"/>
                  </a:cubicBezTo>
                  <a:cubicBezTo>
                    <a:pt x="629" y="1227"/>
                    <a:pt x="715" y="1135"/>
                    <a:pt x="715" y="981"/>
                  </a:cubicBezTo>
                  <a:lnTo>
                    <a:pt x="715" y="659"/>
                  </a:lnTo>
                  <a:cubicBezTo>
                    <a:pt x="715" y="564"/>
                    <a:pt x="667" y="433"/>
                    <a:pt x="608" y="326"/>
                  </a:cubicBezTo>
                  <a:cubicBezTo>
                    <a:pt x="536" y="207"/>
                    <a:pt x="465" y="111"/>
                    <a:pt x="358" y="52"/>
                  </a:cubicBezTo>
                  <a:cubicBezTo>
                    <a:pt x="295" y="17"/>
                    <a:pt x="239" y="1"/>
                    <a:pt x="19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63" name="Google Shape;2963;p34"/>
            <p:cNvSpPr/>
            <p:nvPr/>
          </p:nvSpPr>
          <p:spPr>
            <a:xfrm>
              <a:off x="3508175" y="2588975"/>
              <a:ext cx="146750" cy="220525"/>
            </a:xfrm>
            <a:custGeom>
              <a:avLst/>
              <a:gdLst/>
              <a:ahLst/>
              <a:cxnLst/>
              <a:rect l="l" t="t" r="r" b="b"/>
              <a:pathLst>
                <a:path w="5870" h="8821" extrusionOk="0">
                  <a:moveTo>
                    <a:pt x="1585" y="0"/>
                  </a:moveTo>
                  <a:cubicBezTo>
                    <a:pt x="1514" y="0"/>
                    <a:pt x="1449" y="17"/>
                    <a:pt x="1393" y="55"/>
                  </a:cubicBezTo>
                  <a:lnTo>
                    <a:pt x="0" y="852"/>
                  </a:lnTo>
                  <a:cubicBezTo>
                    <a:pt x="66" y="819"/>
                    <a:pt x="136" y="803"/>
                    <a:pt x="210" y="803"/>
                  </a:cubicBezTo>
                  <a:cubicBezTo>
                    <a:pt x="322" y="803"/>
                    <a:pt x="442" y="840"/>
                    <a:pt x="572" y="912"/>
                  </a:cubicBezTo>
                  <a:cubicBezTo>
                    <a:pt x="762" y="1031"/>
                    <a:pt x="976" y="1221"/>
                    <a:pt x="1119" y="1495"/>
                  </a:cubicBezTo>
                  <a:cubicBezTo>
                    <a:pt x="1417" y="2019"/>
                    <a:pt x="1429" y="2591"/>
                    <a:pt x="1119" y="2769"/>
                  </a:cubicBezTo>
                  <a:cubicBezTo>
                    <a:pt x="441" y="3174"/>
                    <a:pt x="214" y="4293"/>
                    <a:pt x="572" y="5484"/>
                  </a:cubicBezTo>
                  <a:cubicBezTo>
                    <a:pt x="822" y="6329"/>
                    <a:pt x="1357" y="7198"/>
                    <a:pt x="2036" y="7853"/>
                  </a:cubicBezTo>
                  <a:cubicBezTo>
                    <a:pt x="2322" y="8115"/>
                    <a:pt x="2608" y="8341"/>
                    <a:pt x="2893" y="8508"/>
                  </a:cubicBezTo>
                  <a:cubicBezTo>
                    <a:pt x="3264" y="8704"/>
                    <a:pt x="3615" y="8821"/>
                    <a:pt x="3936" y="8821"/>
                  </a:cubicBezTo>
                  <a:cubicBezTo>
                    <a:pt x="3966" y="8821"/>
                    <a:pt x="3995" y="8820"/>
                    <a:pt x="4024" y="8818"/>
                  </a:cubicBezTo>
                  <a:cubicBezTo>
                    <a:pt x="4203" y="8806"/>
                    <a:pt x="4346" y="8758"/>
                    <a:pt x="4489" y="8687"/>
                  </a:cubicBezTo>
                  <a:lnTo>
                    <a:pt x="5870" y="7877"/>
                  </a:lnTo>
                  <a:lnTo>
                    <a:pt x="5870" y="7877"/>
                  </a:lnTo>
                  <a:cubicBezTo>
                    <a:pt x="5739" y="7948"/>
                    <a:pt x="5584" y="7996"/>
                    <a:pt x="5406" y="8008"/>
                  </a:cubicBezTo>
                  <a:cubicBezTo>
                    <a:pt x="5364" y="8013"/>
                    <a:pt x="5321" y="8015"/>
                    <a:pt x="5277" y="8015"/>
                  </a:cubicBezTo>
                  <a:cubicBezTo>
                    <a:pt x="4973" y="8015"/>
                    <a:pt x="4628" y="7907"/>
                    <a:pt x="4274" y="7698"/>
                  </a:cubicBezTo>
                  <a:cubicBezTo>
                    <a:pt x="3989" y="7532"/>
                    <a:pt x="3703" y="7317"/>
                    <a:pt x="3429" y="7044"/>
                  </a:cubicBezTo>
                  <a:cubicBezTo>
                    <a:pt x="2739" y="6377"/>
                    <a:pt x="2203" y="5532"/>
                    <a:pt x="1953" y="4674"/>
                  </a:cubicBezTo>
                  <a:cubicBezTo>
                    <a:pt x="1596" y="3472"/>
                    <a:pt x="1822" y="2376"/>
                    <a:pt x="2500" y="1972"/>
                  </a:cubicBezTo>
                  <a:cubicBezTo>
                    <a:pt x="2822" y="1793"/>
                    <a:pt x="2798" y="1221"/>
                    <a:pt x="2500" y="686"/>
                  </a:cubicBezTo>
                  <a:cubicBezTo>
                    <a:pt x="2358" y="424"/>
                    <a:pt x="2143" y="233"/>
                    <a:pt x="1953" y="114"/>
                  </a:cubicBezTo>
                  <a:cubicBezTo>
                    <a:pt x="1822" y="42"/>
                    <a:pt x="1696" y="0"/>
                    <a:pt x="158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64" name="Google Shape;2964;p34"/>
            <p:cNvSpPr/>
            <p:nvPr/>
          </p:nvSpPr>
          <p:spPr>
            <a:xfrm>
              <a:off x="3508175" y="2587950"/>
              <a:ext cx="146750" cy="222075"/>
            </a:xfrm>
            <a:custGeom>
              <a:avLst/>
              <a:gdLst/>
              <a:ahLst/>
              <a:cxnLst/>
              <a:rect l="l" t="t" r="r" b="b"/>
              <a:pathLst>
                <a:path w="5870" h="8883" fill="none" extrusionOk="0">
                  <a:moveTo>
                    <a:pt x="5870" y="7918"/>
                  </a:moveTo>
                  <a:lnTo>
                    <a:pt x="4489" y="8728"/>
                  </a:lnTo>
                  <a:cubicBezTo>
                    <a:pt x="4346" y="8799"/>
                    <a:pt x="4203" y="8847"/>
                    <a:pt x="4024" y="8859"/>
                  </a:cubicBezTo>
                  <a:cubicBezTo>
                    <a:pt x="3679" y="8882"/>
                    <a:pt x="3298" y="8763"/>
                    <a:pt x="2893" y="8549"/>
                  </a:cubicBezTo>
                  <a:cubicBezTo>
                    <a:pt x="2608" y="8382"/>
                    <a:pt x="2322" y="8156"/>
                    <a:pt x="2036" y="7894"/>
                  </a:cubicBezTo>
                  <a:cubicBezTo>
                    <a:pt x="1357" y="7239"/>
                    <a:pt x="822" y="6370"/>
                    <a:pt x="572" y="5525"/>
                  </a:cubicBezTo>
                  <a:cubicBezTo>
                    <a:pt x="214" y="4334"/>
                    <a:pt x="441" y="3215"/>
                    <a:pt x="1119" y="2810"/>
                  </a:cubicBezTo>
                  <a:cubicBezTo>
                    <a:pt x="1429" y="2632"/>
                    <a:pt x="1417" y="2060"/>
                    <a:pt x="1119" y="1536"/>
                  </a:cubicBezTo>
                  <a:cubicBezTo>
                    <a:pt x="976" y="1262"/>
                    <a:pt x="762" y="1072"/>
                    <a:pt x="572" y="953"/>
                  </a:cubicBezTo>
                  <a:cubicBezTo>
                    <a:pt x="357" y="834"/>
                    <a:pt x="167" y="810"/>
                    <a:pt x="0" y="893"/>
                  </a:cubicBezTo>
                  <a:lnTo>
                    <a:pt x="1393" y="96"/>
                  </a:lnTo>
                  <a:cubicBezTo>
                    <a:pt x="1536" y="0"/>
                    <a:pt x="1738" y="36"/>
                    <a:pt x="1953" y="155"/>
                  </a:cubicBezTo>
                  <a:cubicBezTo>
                    <a:pt x="2143" y="274"/>
                    <a:pt x="2358" y="465"/>
                    <a:pt x="2500" y="727"/>
                  </a:cubicBezTo>
                  <a:cubicBezTo>
                    <a:pt x="2798" y="1262"/>
                    <a:pt x="2822" y="1834"/>
                    <a:pt x="2500" y="2013"/>
                  </a:cubicBezTo>
                  <a:cubicBezTo>
                    <a:pt x="1822" y="2417"/>
                    <a:pt x="1596" y="3513"/>
                    <a:pt x="1953" y="4715"/>
                  </a:cubicBezTo>
                  <a:cubicBezTo>
                    <a:pt x="2203" y="5573"/>
                    <a:pt x="2739" y="6418"/>
                    <a:pt x="3429" y="7085"/>
                  </a:cubicBezTo>
                  <a:cubicBezTo>
                    <a:pt x="3703" y="7358"/>
                    <a:pt x="3989" y="7573"/>
                    <a:pt x="4274" y="7739"/>
                  </a:cubicBezTo>
                  <a:cubicBezTo>
                    <a:pt x="4679" y="7978"/>
                    <a:pt x="5072" y="8085"/>
                    <a:pt x="5406" y="8049"/>
                  </a:cubicBezTo>
                  <a:cubicBezTo>
                    <a:pt x="5584" y="8037"/>
                    <a:pt x="5739" y="7989"/>
                    <a:pt x="5870" y="7918"/>
                  </a:cubicBezTo>
                  <a:close/>
                </a:path>
              </a:pathLst>
            </a:custGeom>
            <a:noFill/>
            <a:ln w="2675" cap="rnd" cmpd="sng">
              <a:solidFill>
                <a:srgbClr val="3435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65" name="Google Shape;2965;p34"/>
            <p:cNvSpPr/>
            <p:nvPr/>
          </p:nvSpPr>
          <p:spPr>
            <a:xfrm>
              <a:off x="3627225" y="2684675"/>
              <a:ext cx="5375" cy="3300"/>
            </a:xfrm>
            <a:custGeom>
              <a:avLst/>
              <a:gdLst/>
              <a:ahLst/>
              <a:cxnLst/>
              <a:rect l="l" t="t" r="r" b="b"/>
              <a:pathLst>
                <a:path w="215" h="132" extrusionOk="0">
                  <a:moveTo>
                    <a:pt x="215" y="1"/>
                  </a:moveTo>
                  <a:lnTo>
                    <a:pt x="14" y="124"/>
                  </a:lnTo>
                  <a:lnTo>
                    <a:pt x="14" y="124"/>
                  </a:lnTo>
                  <a:cubicBezTo>
                    <a:pt x="43" y="108"/>
                    <a:pt x="65" y="107"/>
                    <a:pt x="96" y="96"/>
                  </a:cubicBezTo>
                  <a:cubicBezTo>
                    <a:pt x="120" y="72"/>
                    <a:pt x="167" y="72"/>
                    <a:pt x="215" y="72"/>
                  </a:cubicBezTo>
                  <a:lnTo>
                    <a:pt x="215" y="1"/>
                  </a:lnTo>
                  <a:close/>
                  <a:moveTo>
                    <a:pt x="14" y="124"/>
                  </a:moveTo>
                  <a:cubicBezTo>
                    <a:pt x="9" y="126"/>
                    <a:pt x="5" y="129"/>
                    <a:pt x="1" y="132"/>
                  </a:cubicBezTo>
                  <a:lnTo>
                    <a:pt x="14" y="12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66" name="Google Shape;2966;p34"/>
            <p:cNvSpPr/>
            <p:nvPr/>
          </p:nvSpPr>
          <p:spPr>
            <a:xfrm>
              <a:off x="3627225" y="2684675"/>
              <a:ext cx="5375" cy="3300"/>
            </a:xfrm>
            <a:custGeom>
              <a:avLst/>
              <a:gdLst/>
              <a:ahLst/>
              <a:cxnLst/>
              <a:rect l="l" t="t" r="r" b="b"/>
              <a:pathLst>
                <a:path w="215" h="132" fill="none" extrusionOk="0">
                  <a:moveTo>
                    <a:pt x="215" y="1"/>
                  </a:moveTo>
                  <a:lnTo>
                    <a:pt x="215" y="72"/>
                  </a:lnTo>
                  <a:cubicBezTo>
                    <a:pt x="167" y="72"/>
                    <a:pt x="120" y="72"/>
                    <a:pt x="96" y="96"/>
                  </a:cubicBezTo>
                  <a:cubicBezTo>
                    <a:pt x="60" y="108"/>
                    <a:pt x="36" y="108"/>
                    <a:pt x="1" y="132"/>
                  </a:cubicBezTo>
                  <a:close/>
                </a:path>
              </a:pathLst>
            </a:custGeom>
            <a:noFill/>
            <a:ln w="2675" cap="rnd" cmpd="sng">
              <a:solidFill>
                <a:srgbClr val="3435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67" name="Google Shape;2967;p34"/>
            <p:cNvSpPr/>
            <p:nvPr/>
          </p:nvSpPr>
          <p:spPr>
            <a:xfrm>
              <a:off x="3565600" y="2576950"/>
              <a:ext cx="67000" cy="169675"/>
            </a:xfrm>
            <a:custGeom>
              <a:avLst/>
              <a:gdLst/>
              <a:ahLst/>
              <a:cxnLst/>
              <a:rect l="l" t="t" r="r" b="b"/>
              <a:pathLst>
                <a:path w="2680" h="6787" extrusionOk="0">
                  <a:moveTo>
                    <a:pt x="25" y="843"/>
                  </a:moveTo>
                  <a:cubicBezTo>
                    <a:pt x="17" y="848"/>
                    <a:pt x="9" y="852"/>
                    <a:pt x="1" y="857"/>
                  </a:cubicBezTo>
                  <a:lnTo>
                    <a:pt x="25" y="843"/>
                  </a:lnTo>
                  <a:close/>
                  <a:moveTo>
                    <a:pt x="1599" y="1"/>
                  </a:moveTo>
                  <a:cubicBezTo>
                    <a:pt x="1516" y="1"/>
                    <a:pt x="1442" y="21"/>
                    <a:pt x="1382" y="59"/>
                  </a:cubicBezTo>
                  <a:lnTo>
                    <a:pt x="25" y="843"/>
                  </a:lnTo>
                  <a:lnTo>
                    <a:pt x="25" y="843"/>
                  </a:lnTo>
                  <a:cubicBezTo>
                    <a:pt x="76" y="817"/>
                    <a:pt x="134" y="803"/>
                    <a:pt x="198" y="803"/>
                  </a:cubicBezTo>
                  <a:cubicBezTo>
                    <a:pt x="299" y="803"/>
                    <a:pt x="414" y="836"/>
                    <a:pt x="537" y="905"/>
                  </a:cubicBezTo>
                  <a:cubicBezTo>
                    <a:pt x="953" y="1143"/>
                    <a:pt x="1299" y="1738"/>
                    <a:pt x="1299" y="2214"/>
                  </a:cubicBezTo>
                  <a:lnTo>
                    <a:pt x="1275" y="6286"/>
                  </a:lnTo>
                  <a:cubicBezTo>
                    <a:pt x="1275" y="6524"/>
                    <a:pt x="1192" y="6703"/>
                    <a:pt x="1061" y="6786"/>
                  </a:cubicBezTo>
                  <a:lnTo>
                    <a:pt x="2442" y="5977"/>
                  </a:lnTo>
                  <a:cubicBezTo>
                    <a:pt x="2573" y="5893"/>
                    <a:pt x="2668" y="5727"/>
                    <a:pt x="2668" y="5489"/>
                  </a:cubicBezTo>
                  <a:lnTo>
                    <a:pt x="2668" y="4369"/>
                  </a:lnTo>
                  <a:cubicBezTo>
                    <a:pt x="2632" y="4369"/>
                    <a:pt x="2585" y="4369"/>
                    <a:pt x="2549" y="4381"/>
                  </a:cubicBezTo>
                  <a:lnTo>
                    <a:pt x="2454" y="4429"/>
                  </a:lnTo>
                  <a:lnTo>
                    <a:pt x="2454" y="4429"/>
                  </a:lnTo>
                  <a:lnTo>
                    <a:pt x="2680" y="4310"/>
                  </a:lnTo>
                  <a:lnTo>
                    <a:pt x="2680" y="1405"/>
                  </a:lnTo>
                  <a:cubicBezTo>
                    <a:pt x="2680" y="929"/>
                    <a:pt x="2335" y="333"/>
                    <a:pt x="1918" y="95"/>
                  </a:cubicBezTo>
                  <a:cubicBezTo>
                    <a:pt x="1808" y="30"/>
                    <a:pt x="1697" y="1"/>
                    <a:pt x="159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68" name="Google Shape;2968;p34"/>
            <p:cNvSpPr/>
            <p:nvPr/>
          </p:nvSpPr>
          <p:spPr>
            <a:xfrm>
              <a:off x="3565600" y="2576350"/>
              <a:ext cx="67000" cy="170275"/>
            </a:xfrm>
            <a:custGeom>
              <a:avLst/>
              <a:gdLst/>
              <a:ahLst/>
              <a:cxnLst/>
              <a:rect l="l" t="t" r="r" b="b"/>
              <a:pathLst>
                <a:path w="2680" h="6811" fill="none" extrusionOk="0">
                  <a:moveTo>
                    <a:pt x="2680" y="4334"/>
                  </a:moveTo>
                  <a:lnTo>
                    <a:pt x="2454" y="4453"/>
                  </a:lnTo>
                  <a:lnTo>
                    <a:pt x="2549" y="4405"/>
                  </a:lnTo>
                  <a:cubicBezTo>
                    <a:pt x="2585" y="4393"/>
                    <a:pt x="2632" y="4393"/>
                    <a:pt x="2668" y="4393"/>
                  </a:cubicBezTo>
                  <a:lnTo>
                    <a:pt x="2668" y="5513"/>
                  </a:lnTo>
                  <a:cubicBezTo>
                    <a:pt x="2668" y="5751"/>
                    <a:pt x="2573" y="5917"/>
                    <a:pt x="2442" y="6001"/>
                  </a:cubicBezTo>
                  <a:lnTo>
                    <a:pt x="1061" y="6810"/>
                  </a:lnTo>
                  <a:cubicBezTo>
                    <a:pt x="1192" y="6727"/>
                    <a:pt x="1275" y="6548"/>
                    <a:pt x="1275" y="6310"/>
                  </a:cubicBezTo>
                  <a:lnTo>
                    <a:pt x="1299" y="2238"/>
                  </a:lnTo>
                  <a:cubicBezTo>
                    <a:pt x="1299" y="1762"/>
                    <a:pt x="953" y="1167"/>
                    <a:pt x="537" y="929"/>
                  </a:cubicBezTo>
                  <a:cubicBezTo>
                    <a:pt x="322" y="810"/>
                    <a:pt x="132" y="798"/>
                    <a:pt x="1" y="881"/>
                  </a:cubicBezTo>
                  <a:lnTo>
                    <a:pt x="1382" y="83"/>
                  </a:lnTo>
                  <a:cubicBezTo>
                    <a:pt x="1513" y="0"/>
                    <a:pt x="1715" y="0"/>
                    <a:pt x="1918" y="119"/>
                  </a:cubicBezTo>
                  <a:cubicBezTo>
                    <a:pt x="2335" y="357"/>
                    <a:pt x="2680" y="953"/>
                    <a:pt x="2680" y="1429"/>
                  </a:cubicBezTo>
                  <a:close/>
                </a:path>
              </a:pathLst>
            </a:custGeom>
            <a:noFill/>
            <a:ln w="2675" cap="rnd" cmpd="sng">
              <a:solidFill>
                <a:srgbClr val="3435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69" name="Google Shape;2969;p34"/>
            <p:cNvSpPr/>
            <p:nvPr/>
          </p:nvSpPr>
          <p:spPr>
            <a:xfrm>
              <a:off x="3559950" y="2596875"/>
              <a:ext cx="38425" cy="150775"/>
            </a:xfrm>
            <a:custGeom>
              <a:avLst/>
              <a:gdLst/>
              <a:ahLst/>
              <a:cxnLst/>
              <a:rect l="l" t="t" r="r" b="b"/>
              <a:pathLst>
                <a:path w="1537" h="6031" extrusionOk="0">
                  <a:moveTo>
                    <a:pt x="433" y="0"/>
                  </a:moveTo>
                  <a:cubicBezTo>
                    <a:pt x="185" y="0"/>
                    <a:pt x="13" y="200"/>
                    <a:pt x="13" y="536"/>
                  </a:cubicBezTo>
                  <a:lnTo>
                    <a:pt x="1" y="4620"/>
                  </a:lnTo>
                  <a:cubicBezTo>
                    <a:pt x="1" y="5096"/>
                    <a:pt x="346" y="5692"/>
                    <a:pt x="763" y="5930"/>
                  </a:cubicBezTo>
                  <a:cubicBezTo>
                    <a:pt x="882" y="5998"/>
                    <a:pt x="995" y="6030"/>
                    <a:pt x="1096" y="6030"/>
                  </a:cubicBezTo>
                  <a:cubicBezTo>
                    <a:pt x="1349" y="6030"/>
                    <a:pt x="1525" y="5830"/>
                    <a:pt x="1525" y="5489"/>
                  </a:cubicBezTo>
                  <a:lnTo>
                    <a:pt x="1537" y="1417"/>
                  </a:lnTo>
                  <a:cubicBezTo>
                    <a:pt x="1537" y="941"/>
                    <a:pt x="1191" y="346"/>
                    <a:pt x="775" y="108"/>
                  </a:cubicBezTo>
                  <a:cubicBezTo>
                    <a:pt x="652" y="34"/>
                    <a:pt x="536" y="0"/>
                    <a:pt x="43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70" name="Google Shape;2970;p34"/>
            <p:cNvSpPr/>
            <p:nvPr/>
          </p:nvSpPr>
          <p:spPr>
            <a:xfrm>
              <a:off x="3559950" y="2593300"/>
              <a:ext cx="38425" cy="157800"/>
            </a:xfrm>
            <a:custGeom>
              <a:avLst/>
              <a:gdLst/>
              <a:ahLst/>
              <a:cxnLst/>
              <a:rect l="l" t="t" r="r" b="b"/>
              <a:pathLst>
                <a:path w="1537" h="6312" fill="none" extrusionOk="0">
                  <a:moveTo>
                    <a:pt x="775" y="251"/>
                  </a:moveTo>
                  <a:cubicBezTo>
                    <a:pt x="1191" y="489"/>
                    <a:pt x="1537" y="1084"/>
                    <a:pt x="1537" y="1560"/>
                  </a:cubicBezTo>
                  <a:lnTo>
                    <a:pt x="1525" y="5632"/>
                  </a:lnTo>
                  <a:cubicBezTo>
                    <a:pt x="1525" y="6109"/>
                    <a:pt x="1179" y="6311"/>
                    <a:pt x="763" y="6073"/>
                  </a:cubicBezTo>
                  <a:cubicBezTo>
                    <a:pt x="346" y="5835"/>
                    <a:pt x="1" y="5239"/>
                    <a:pt x="1" y="4763"/>
                  </a:cubicBezTo>
                  <a:lnTo>
                    <a:pt x="13" y="679"/>
                  </a:lnTo>
                  <a:cubicBezTo>
                    <a:pt x="13" y="203"/>
                    <a:pt x="358" y="1"/>
                    <a:pt x="775" y="251"/>
                  </a:cubicBezTo>
                  <a:close/>
                </a:path>
              </a:pathLst>
            </a:custGeom>
            <a:noFill/>
            <a:ln w="2675" cap="rnd" cmpd="sng">
              <a:solidFill>
                <a:srgbClr val="3435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71" name="Google Shape;2971;p34"/>
            <p:cNvSpPr/>
            <p:nvPr/>
          </p:nvSpPr>
          <p:spPr>
            <a:xfrm>
              <a:off x="3470950" y="2609175"/>
              <a:ext cx="209575" cy="250675"/>
            </a:xfrm>
            <a:custGeom>
              <a:avLst/>
              <a:gdLst/>
              <a:ahLst/>
              <a:cxnLst/>
              <a:rect l="l" t="t" r="r" b="b"/>
              <a:pathLst>
                <a:path w="8383" h="10027" extrusionOk="0">
                  <a:moveTo>
                    <a:pt x="1696" y="0"/>
                  </a:moveTo>
                  <a:cubicBezTo>
                    <a:pt x="1618" y="0"/>
                    <a:pt x="1545" y="15"/>
                    <a:pt x="1477" y="44"/>
                  </a:cubicBezTo>
                  <a:cubicBezTo>
                    <a:pt x="346" y="699"/>
                    <a:pt x="1" y="2497"/>
                    <a:pt x="596" y="4521"/>
                  </a:cubicBezTo>
                  <a:cubicBezTo>
                    <a:pt x="1037" y="5938"/>
                    <a:pt x="1906" y="7367"/>
                    <a:pt x="3013" y="8438"/>
                  </a:cubicBezTo>
                  <a:cubicBezTo>
                    <a:pt x="3454" y="8867"/>
                    <a:pt x="3918" y="9212"/>
                    <a:pt x="4370" y="9486"/>
                  </a:cubicBezTo>
                  <a:cubicBezTo>
                    <a:pt x="4995" y="9837"/>
                    <a:pt x="5600" y="10026"/>
                    <a:pt x="6147" y="10026"/>
                  </a:cubicBezTo>
                  <a:cubicBezTo>
                    <a:pt x="6194" y="10026"/>
                    <a:pt x="6241" y="10025"/>
                    <a:pt x="6287" y="10022"/>
                  </a:cubicBezTo>
                  <a:cubicBezTo>
                    <a:pt x="7228" y="9938"/>
                    <a:pt x="7895" y="9248"/>
                    <a:pt x="8133" y="8117"/>
                  </a:cubicBezTo>
                  <a:cubicBezTo>
                    <a:pt x="8383" y="6902"/>
                    <a:pt x="8133" y="5378"/>
                    <a:pt x="7442" y="3914"/>
                  </a:cubicBezTo>
                  <a:cubicBezTo>
                    <a:pt x="7299" y="3592"/>
                    <a:pt x="7061" y="3319"/>
                    <a:pt x="6823" y="3188"/>
                  </a:cubicBezTo>
                  <a:cubicBezTo>
                    <a:pt x="6699" y="3117"/>
                    <a:pt x="6575" y="3079"/>
                    <a:pt x="6465" y="3079"/>
                  </a:cubicBezTo>
                  <a:cubicBezTo>
                    <a:pt x="6428" y="3079"/>
                    <a:pt x="6392" y="3083"/>
                    <a:pt x="6359" y="3092"/>
                  </a:cubicBezTo>
                  <a:cubicBezTo>
                    <a:pt x="6013" y="3200"/>
                    <a:pt x="5942" y="3723"/>
                    <a:pt x="6192" y="4271"/>
                  </a:cubicBezTo>
                  <a:cubicBezTo>
                    <a:pt x="6609" y="5152"/>
                    <a:pt x="6764" y="6117"/>
                    <a:pt x="6609" y="6855"/>
                  </a:cubicBezTo>
                  <a:cubicBezTo>
                    <a:pt x="6466" y="7557"/>
                    <a:pt x="6073" y="7962"/>
                    <a:pt x="5525" y="8010"/>
                  </a:cubicBezTo>
                  <a:cubicBezTo>
                    <a:pt x="5491" y="8012"/>
                    <a:pt x="5456" y="8013"/>
                    <a:pt x="5421" y="8013"/>
                  </a:cubicBezTo>
                  <a:cubicBezTo>
                    <a:pt x="5102" y="8013"/>
                    <a:pt x="4747" y="7915"/>
                    <a:pt x="4382" y="7700"/>
                  </a:cubicBezTo>
                  <a:cubicBezTo>
                    <a:pt x="4097" y="7533"/>
                    <a:pt x="3811" y="7307"/>
                    <a:pt x="3537" y="7045"/>
                  </a:cubicBezTo>
                  <a:cubicBezTo>
                    <a:pt x="2846" y="6367"/>
                    <a:pt x="2311" y="5521"/>
                    <a:pt x="2061" y="4676"/>
                  </a:cubicBezTo>
                  <a:cubicBezTo>
                    <a:pt x="1703" y="3473"/>
                    <a:pt x="1930" y="2366"/>
                    <a:pt x="2608" y="1961"/>
                  </a:cubicBezTo>
                  <a:cubicBezTo>
                    <a:pt x="2918" y="1783"/>
                    <a:pt x="2918" y="1199"/>
                    <a:pt x="2608" y="687"/>
                  </a:cubicBezTo>
                  <a:cubicBezTo>
                    <a:pt x="2465" y="413"/>
                    <a:pt x="2251" y="223"/>
                    <a:pt x="2061" y="104"/>
                  </a:cubicBezTo>
                  <a:cubicBezTo>
                    <a:pt x="1933" y="33"/>
                    <a:pt x="1810" y="0"/>
                    <a:pt x="169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72" name="Google Shape;2972;p34"/>
            <p:cNvSpPr/>
            <p:nvPr/>
          </p:nvSpPr>
          <p:spPr>
            <a:xfrm>
              <a:off x="3470950" y="2608475"/>
              <a:ext cx="209575" cy="252150"/>
            </a:xfrm>
            <a:custGeom>
              <a:avLst/>
              <a:gdLst/>
              <a:ahLst/>
              <a:cxnLst/>
              <a:rect l="l" t="t" r="r" b="b"/>
              <a:pathLst>
                <a:path w="8383" h="10086" fill="none" extrusionOk="0">
                  <a:moveTo>
                    <a:pt x="2061" y="132"/>
                  </a:moveTo>
                  <a:cubicBezTo>
                    <a:pt x="2251" y="251"/>
                    <a:pt x="2465" y="441"/>
                    <a:pt x="2608" y="715"/>
                  </a:cubicBezTo>
                  <a:cubicBezTo>
                    <a:pt x="2918" y="1227"/>
                    <a:pt x="2918" y="1811"/>
                    <a:pt x="2608" y="1989"/>
                  </a:cubicBezTo>
                  <a:cubicBezTo>
                    <a:pt x="1930" y="2394"/>
                    <a:pt x="1703" y="3501"/>
                    <a:pt x="2061" y="4704"/>
                  </a:cubicBezTo>
                  <a:cubicBezTo>
                    <a:pt x="2311" y="5549"/>
                    <a:pt x="2846" y="6395"/>
                    <a:pt x="3537" y="7073"/>
                  </a:cubicBezTo>
                  <a:cubicBezTo>
                    <a:pt x="3811" y="7335"/>
                    <a:pt x="4097" y="7561"/>
                    <a:pt x="4382" y="7728"/>
                  </a:cubicBezTo>
                  <a:cubicBezTo>
                    <a:pt x="4787" y="7966"/>
                    <a:pt x="5180" y="8061"/>
                    <a:pt x="5525" y="8038"/>
                  </a:cubicBezTo>
                  <a:cubicBezTo>
                    <a:pt x="6073" y="7990"/>
                    <a:pt x="6466" y="7585"/>
                    <a:pt x="6609" y="6883"/>
                  </a:cubicBezTo>
                  <a:cubicBezTo>
                    <a:pt x="6764" y="6145"/>
                    <a:pt x="6609" y="5180"/>
                    <a:pt x="6192" y="4299"/>
                  </a:cubicBezTo>
                  <a:cubicBezTo>
                    <a:pt x="5942" y="3751"/>
                    <a:pt x="6013" y="3228"/>
                    <a:pt x="6359" y="3120"/>
                  </a:cubicBezTo>
                  <a:cubicBezTo>
                    <a:pt x="6490" y="3085"/>
                    <a:pt x="6656" y="3120"/>
                    <a:pt x="6823" y="3216"/>
                  </a:cubicBezTo>
                  <a:cubicBezTo>
                    <a:pt x="7061" y="3347"/>
                    <a:pt x="7299" y="3620"/>
                    <a:pt x="7442" y="3942"/>
                  </a:cubicBezTo>
                  <a:cubicBezTo>
                    <a:pt x="8133" y="5406"/>
                    <a:pt x="8383" y="6930"/>
                    <a:pt x="8133" y="8145"/>
                  </a:cubicBezTo>
                  <a:cubicBezTo>
                    <a:pt x="7895" y="9276"/>
                    <a:pt x="7228" y="9966"/>
                    <a:pt x="6287" y="10050"/>
                  </a:cubicBezTo>
                  <a:cubicBezTo>
                    <a:pt x="5704" y="10086"/>
                    <a:pt x="5049" y="9895"/>
                    <a:pt x="4370" y="9514"/>
                  </a:cubicBezTo>
                  <a:cubicBezTo>
                    <a:pt x="3918" y="9240"/>
                    <a:pt x="3454" y="8895"/>
                    <a:pt x="3013" y="8466"/>
                  </a:cubicBezTo>
                  <a:cubicBezTo>
                    <a:pt x="1906" y="7395"/>
                    <a:pt x="1037" y="5966"/>
                    <a:pt x="596" y="4549"/>
                  </a:cubicBezTo>
                  <a:cubicBezTo>
                    <a:pt x="1" y="2525"/>
                    <a:pt x="346" y="727"/>
                    <a:pt x="1477" y="72"/>
                  </a:cubicBezTo>
                  <a:cubicBezTo>
                    <a:pt x="1644" y="1"/>
                    <a:pt x="1846" y="13"/>
                    <a:pt x="2061" y="132"/>
                  </a:cubicBezTo>
                  <a:close/>
                </a:path>
              </a:pathLst>
            </a:custGeom>
            <a:noFill/>
            <a:ln w="2675" cap="rnd" cmpd="sng">
              <a:solidFill>
                <a:srgbClr val="3435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73" name="Google Shape;2973;p34"/>
            <p:cNvSpPr/>
            <p:nvPr/>
          </p:nvSpPr>
          <p:spPr>
            <a:xfrm>
              <a:off x="3632875" y="2666350"/>
              <a:ext cx="82175" cy="187425"/>
            </a:xfrm>
            <a:custGeom>
              <a:avLst/>
              <a:gdLst/>
              <a:ahLst/>
              <a:cxnLst/>
              <a:rect l="l" t="t" r="r" b="b"/>
              <a:pathLst>
                <a:path w="3287" h="7497" extrusionOk="0">
                  <a:moveTo>
                    <a:pt x="1389" y="1"/>
                  </a:moveTo>
                  <a:cubicBezTo>
                    <a:pt x="1347" y="1"/>
                    <a:pt x="1304" y="7"/>
                    <a:pt x="1263" y="20"/>
                  </a:cubicBezTo>
                  <a:cubicBezTo>
                    <a:pt x="1239" y="20"/>
                    <a:pt x="1203" y="31"/>
                    <a:pt x="1180" y="55"/>
                  </a:cubicBezTo>
                  <a:lnTo>
                    <a:pt x="1" y="734"/>
                  </a:lnTo>
                  <a:lnTo>
                    <a:pt x="1" y="793"/>
                  </a:lnTo>
                  <a:cubicBezTo>
                    <a:pt x="108" y="793"/>
                    <a:pt x="227" y="829"/>
                    <a:pt x="346" y="901"/>
                  </a:cubicBezTo>
                  <a:cubicBezTo>
                    <a:pt x="584" y="1044"/>
                    <a:pt x="822" y="1294"/>
                    <a:pt x="965" y="1627"/>
                  </a:cubicBezTo>
                  <a:cubicBezTo>
                    <a:pt x="1656" y="3079"/>
                    <a:pt x="1906" y="4615"/>
                    <a:pt x="1656" y="5818"/>
                  </a:cubicBezTo>
                  <a:cubicBezTo>
                    <a:pt x="1493" y="6596"/>
                    <a:pt x="1138" y="7170"/>
                    <a:pt x="635" y="7474"/>
                  </a:cubicBezTo>
                  <a:lnTo>
                    <a:pt x="635" y="7474"/>
                  </a:lnTo>
                  <a:lnTo>
                    <a:pt x="1977" y="6687"/>
                  </a:lnTo>
                  <a:cubicBezTo>
                    <a:pt x="2501" y="6377"/>
                    <a:pt x="2870" y="5806"/>
                    <a:pt x="3037" y="5020"/>
                  </a:cubicBezTo>
                  <a:cubicBezTo>
                    <a:pt x="3287" y="3818"/>
                    <a:pt x="3037" y="2294"/>
                    <a:pt x="2370" y="841"/>
                  </a:cubicBezTo>
                  <a:cubicBezTo>
                    <a:pt x="2215" y="508"/>
                    <a:pt x="1977" y="246"/>
                    <a:pt x="1739" y="115"/>
                  </a:cubicBezTo>
                  <a:cubicBezTo>
                    <a:pt x="1626" y="45"/>
                    <a:pt x="1506" y="1"/>
                    <a:pt x="1389" y="1"/>
                  </a:cubicBezTo>
                  <a:close/>
                  <a:moveTo>
                    <a:pt x="635" y="7474"/>
                  </a:moveTo>
                  <a:lnTo>
                    <a:pt x="596" y="7497"/>
                  </a:lnTo>
                  <a:cubicBezTo>
                    <a:pt x="609" y="7489"/>
                    <a:pt x="622" y="7482"/>
                    <a:pt x="635" y="747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74" name="Google Shape;2974;p34"/>
            <p:cNvSpPr/>
            <p:nvPr/>
          </p:nvSpPr>
          <p:spPr>
            <a:xfrm>
              <a:off x="3632875" y="2665625"/>
              <a:ext cx="82175" cy="188150"/>
            </a:xfrm>
            <a:custGeom>
              <a:avLst/>
              <a:gdLst/>
              <a:ahLst/>
              <a:cxnLst/>
              <a:rect l="l" t="t" r="r" b="b"/>
              <a:pathLst>
                <a:path w="3287" h="7526" fill="none" extrusionOk="0">
                  <a:moveTo>
                    <a:pt x="3037" y="5049"/>
                  </a:moveTo>
                  <a:cubicBezTo>
                    <a:pt x="2870" y="5835"/>
                    <a:pt x="2501" y="6406"/>
                    <a:pt x="1977" y="6716"/>
                  </a:cubicBezTo>
                  <a:lnTo>
                    <a:pt x="596" y="7526"/>
                  </a:lnTo>
                  <a:cubicBezTo>
                    <a:pt x="1120" y="7228"/>
                    <a:pt x="1489" y="6645"/>
                    <a:pt x="1656" y="5847"/>
                  </a:cubicBezTo>
                  <a:cubicBezTo>
                    <a:pt x="1906" y="4644"/>
                    <a:pt x="1656" y="3108"/>
                    <a:pt x="965" y="1656"/>
                  </a:cubicBezTo>
                  <a:cubicBezTo>
                    <a:pt x="822" y="1323"/>
                    <a:pt x="584" y="1073"/>
                    <a:pt x="346" y="930"/>
                  </a:cubicBezTo>
                  <a:cubicBezTo>
                    <a:pt x="227" y="858"/>
                    <a:pt x="108" y="822"/>
                    <a:pt x="1" y="822"/>
                  </a:cubicBezTo>
                  <a:lnTo>
                    <a:pt x="1" y="763"/>
                  </a:lnTo>
                  <a:lnTo>
                    <a:pt x="1180" y="84"/>
                  </a:lnTo>
                  <a:cubicBezTo>
                    <a:pt x="1203" y="60"/>
                    <a:pt x="1239" y="49"/>
                    <a:pt x="1263" y="49"/>
                  </a:cubicBezTo>
                  <a:cubicBezTo>
                    <a:pt x="1418" y="1"/>
                    <a:pt x="1584" y="49"/>
                    <a:pt x="1739" y="144"/>
                  </a:cubicBezTo>
                  <a:cubicBezTo>
                    <a:pt x="1977" y="275"/>
                    <a:pt x="2215" y="537"/>
                    <a:pt x="2370" y="870"/>
                  </a:cubicBezTo>
                  <a:cubicBezTo>
                    <a:pt x="3037" y="2323"/>
                    <a:pt x="3287" y="3847"/>
                    <a:pt x="3037" y="5049"/>
                  </a:cubicBezTo>
                  <a:close/>
                </a:path>
              </a:pathLst>
            </a:custGeom>
            <a:noFill/>
            <a:ln w="2675" cap="rnd" cmpd="sng">
              <a:solidFill>
                <a:srgbClr val="3435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75" name="Google Shape;2975;p34"/>
            <p:cNvSpPr/>
            <p:nvPr/>
          </p:nvSpPr>
          <p:spPr>
            <a:xfrm>
              <a:off x="3627225" y="2684675"/>
              <a:ext cx="5375" cy="3300"/>
            </a:xfrm>
            <a:custGeom>
              <a:avLst/>
              <a:gdLst/>
              <a:ahLst/>
              <a:cxnLst/>
              <a:rect l="l" t="t" r="r" b="b"/>
              <a:pathLst>
                <a:path w="215" h="132" extrusionOk="0">
                  <a:moveTo>
                    <a:pt x="215" y="1"/>
                  </a:moveTo>
                  <a:lnTo>
                    <a:pt x="14" y="124"/>
                  </a:lnTo>
                  <a:lnTo>
                    <a:pt x="14" y="124"/>
                  </a:lnTo>
                  <a:cubicBezTo>
                    <a:pt x="43" y="108"/>
                    <a:pt x="65" y="107"/>
                    <a:pt x="96" y="96"/>
                  </a:cubicBezTo>
                  <a:cubicBezTo>
                    <a:pt x="120" y="72"/>
                    <a:pt x="167" y="72"/>
                    <a:pt x="215" y="72"/>
                  </a:cubicBezTo>
                  <a:lnTo>
                    <a:pt x="215" y="1"/>
                  </a:lnTo>
                  <a:close/>
                  <a:moveTo>
                    <a:pt x="14" y="124"/>
                  </a:moveTo>
                  <a:cubicBezTo>
                    <a:pt x="9" y="126"/>
                    <a:pt x="5" y="129"/>
                    <a:pt x="1" y="132"/>
                  </a:cubicBezTo>
                  <a:lnTo>
                    <a:pt x="14" y="12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76" name="Google Shape;2976;p34"/>
            <p:cNvSpPr/>
            <p:nvPr/>
          </p:nvSpPr>
          <p:spPr>
            <a:xfrm>
              <a:off x="3627225" y="2684675"/>
              <a:ext cx="5375" cy="3300"/>
            </a:xfrm>
            <a:custGeom>
              <a:avLst/>
              <a:gdLst/>
              <a:ahLst/>
              <a:cxnLst/>
              <a:rect l="l" t="t" r="r" b="b"/>
              <a:pathLst>
                <a:path w="215" h="132" fill="none" extrusionOk="0">
                  <a:moveTo>
                    <a:pt x="215" y="1"/>
                  </a:moveTo>
                  <a:lnTo>
                    <a:pt x="215" y="72"/>
                  </a:lnTo>
                  <a:cubicBezTo>
                    <a:pt x="167" y="72"/>
                    <a:pt x="120" y="72"/>
                    <a:pt x="96" y="96"/>
                  </a:cubicBezTo>
                  <a:cubicBezTo>
                    <a:pt x="60" y="108"/>
                    <a:pt x="36" y="108"/>
                    <a:pt x="1" y="132"/>
                  </a:cubicBezTo>
                  <a:close/>
                </a:path>
              </a:pathLst>
            </a:custGeom>
            <a:noFill/>
            <a:ln w="2675" cap="rnd" cmpd="sng">
              <a:solidFill>
                <a:srgbClr val="34355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sp>
        <p:nvSpPr>
          <p:cNvPr id="2" name="CuadroTexto 1">
            <a:extLst>
              <a:ext uri="{FF2B5EF4-FFF2-40B4-BE49-F238E27FC236}">
                <a16:creationId xmlns:a16="http://schemas.microsoft.com/office/drawing/2014/main" id="{F9DB46FF-21AD-7150-8FA8-6652C7D71EBE}"/>
              </a:ext>
            </a:extLst>
          </p:cNvPr>
          <p:cNvSpPr txBox="1"/>
          <p:nvPr/>
        </p:nvSpPr>
        <p:spPr>
          <a:xfrm>
            <a:off x="717847" y="1615155"/>
            <a:ext cx="5378153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dirty="0"/>
              <a:t>Guía básica, elaborada por el Consejo General de Graduados Sociales de Colegios Oficiales de España, dirigida a todos los colegios oficiales de Graduados Sociales, especialmente para aquellos sin departamento de informática.</a:t>
            </a:r>
          </a:p>
          <a:p>
            <a:endParaRPr lang="es-ES" sz="2000" dirty="0"/>
          </a:p>
          <a:p>
            <a:r>
              <a:rPr lang="es-ES" sz="2000" dirty="0"/>
              <a:t>Disponible también para todos los colegiados que quieran implementar unos conceptos básicos de ciberseguridad contra el phishing.</a:t>
            </a:r>
          </a:p>
          <a:p>
            <a:endParaRPr lang="es-ES" dirty="0"/>
          </a:p>
          <a:p>
            <a:endParaRPr lang="es-ES" dirty="0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002496C0-9CF0-8058-B7E8-E0D056224C91}"/>
              </a:ext>
            </a:extLst>
          </p:cNvPr>
          <p:cNvSpPr txBox="1"/>
          <p:nvPr/>
        </p:nvSpPr>
        <p:spPr>
          <a:xfrm>
            <a:off x="717847" y="5854903"/>
            <a:ext cx="19569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Fecha 23/02/2023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DE82D8B7-232A-9514-64AD-5A3E964FA096}"/>
              </a:ext>
            </a:extLst>
          </p:cNvPr>
          <p:cNvSpPr txBox="1"/>
          <p:nvPr/>
        </p:nvSpPr>
        <p:spPr>
          <a:xfrm>
            <a:off x="10201555" y="5854903"/>
            <a:ext cx="13297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Versión 1.0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EFB0B44-C3C7-95E2-02CD-41EBE7951E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7035" y="995653"/>
            <a:ext cx="4426995" cy="553294"/>
          </a:xfrm>
        </p:spPr>
        <p:txBody>
          <a:bodyPr>
            <a:normAutofit fontScale="90000"/>
          </a:bodyPr>
          <a:lstStyle/>
          <a:p>
            <a:r>
              <a:rPr lang="es-ES" dirty="0"/>
              <a:t>¿Qué es el Phishing?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EF771B9-6499-A860-BFF9-9CF45C5F92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04905" y="2079896"/>
            <a:ext cx="6804364" cy="2323684"/>
          </a:xfrm>
        </p:spPr>
        <p:txBody>
          <a:bodyPr>
            <a:normAutofit lnSpcReduction="10000"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es-ES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Son ataques informáticos que buscan la obtención de datos o acceso a sistemas que proporciona el usuario sin su conocimiento y consiguen a través de engaños.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es-ES" sz="17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Por ejemplo, un truco que utilizan de  forma común es la suplantación de identidad, de compañías energéticas, bancos …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es-ES" sz="1700" dirty="0">
                <a:latin typeface="Arial" panose="020B0604020202020204" pitchFamily="34" charset="0"/>
                <a:cs typeface="Arial" panose="020B0604020202020204" pitchFamily="34" charset="0"/>
              </a:rPr>
              <a:t>Aquí podemos ver un ejemplo de un intento </a:t>
            </a:r>
            <a:r>
              <a:rPr lang="es-ES" sz="1700">
                <a:latin typeface="Arial" panose="020B0604020202020204" pitchFamily="34" charset="0"/>
                <a:cs typeface="Arial" panose="020B0604020202020204" pitchFamily="34" charset="0"/>
              </a:rPr>
              <a:t>de phishing</a:t>
            </a:r>
            <a:r>
              <a:rPr lang="es-ES" sz="1700" dirty="0">
                <a:latin typeface="Arial" panose="020B0604020202020204" pitchFamily="34" charset="0"/>
                <a:cs typeface="Arial" panose="020B0604020202020204" pitchFamily="34" charset="0"/>
              </a:rPr>
              <a:t>, en este caso un correo haciéndose pasar por una factura.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>
                <a:schemeClr val="accent1"/>
              </a:buClr>
              <a:buFont typeface="Wingdings" panose="05000000000000000000" pitchFamily="2" charset="2"/>
              <a:buChar char="Ø"/>
            </a:pPr>
            <a:endParaRPr lang="es-ES" sz="17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s-ES" dirty="0"/>
          </a:p>
        </p:txBody>
      </p:sp>
      <p:pic>
        <p:nvPicPr>
          <p:cNvPr id="4" name="Imagen 3" descr="Texto&#10;&#10;Descripción generada automáticamente">
            <a:extLst>
              <a:ext uri="{FF2B5EF4-FFF2-40B4-BE49-F238E27FC236}">
                <a16:creationId xmlns:a16="http://schemas.microsoft.com/office/drawing/2014/main" id="{3B7AB6CB-8712-2778-B13E-4E65EE68679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7940" y="2133512"/>
            <a:ext cx="4586057" cy="2216451"/>
          </a:xfrm>
          <a:prstGeom prst="rect">
            <a:avLst/>
          </a:prstGeom>
        </p:spPr>
      </p:pic>
      <p:cxnSp>
        <p:nvCxnSpPr>
          <p:cNvPr id="10" name="Conector recto de flecha 9">
            <a:extLst>
              <a:ext uri="{FF2B5EF4-FFF2-40B4-BE49-F238E27FC236}">
                <a16:creationId xmlns:a16="http://schemas.microsoft.com/office/drawing/2014/main" id="{EE3DC968-3C66-FD35-DFCC-92D8FC021D5F}"/>
              </a:ext>
            </a:extLst>
          </p:cNvPr>
          <p:cNvCxnSpPr>
            <a:cxnSpLocks/>
          </p:cNvCxnSpPr>
          <p:nvPr/>
        </p:nvCxnSpPr>
        <p:spPr>
          <a:xfrm flipH="1" flipV="1">
            <a:off x="3358497" y="2734654"/>
            <a:ext cx="1333576" cy="200360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ctor recto de flecha 13">
            <a:extLst>
              <a:ext uri="{FF2B5EF4-FFF2-40B4-BE49-F238E27FC236}">
                <a16:creationId xmlns:a16="http://schemas.microsoft.com/office/drawing/2014/main" id="{EBB0FE2B-F77D-A34F-0BDA-0EEE9CE2A48D}"/>
              </a:ext>
            </a:extLst>
          </p:cNvPr>
          <p:cNvCxnSpPr>
            <a:cxnSpLocks/>
          </p:cNvCxnSpPr>
          <p:nvPr/>
        </p:nvCxnSpPr>
        <p:spPr>
          <a:xfrm flipH="1" flipV="1">
            <a:off x="2341548" y="3734512"/>
            <a:ext cx="752634" cy="142861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uadroTexto 14">
            <a:extLst>
              <a:ext uri="{FF2B5EF4-FFF2-40B4-BE49-F238E27FC236}">
                <a16:creationId xmlns:a16="http://schemas.microsoft.com/office/drawing/2014/main" id="{C8EAB00E-9958-512F-1D49-45BD2CCE4D80}"/>
              </a:ext>
            </a:extLst>
          </p:cNvPr>
          <p:cNvSpPr txBox="1"/>
          <p:nvPr/>
        </p:nvSpPr>
        <p:spPr>
          <a:xfrm>
            <a:off x="4692073" y="4747608"/>
            <a:ext cx="50306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>
                <a:latin typeface="Arial" panose="020B0604020202020204" pitchFamily="34" charset="0"/>
                <a:cs typeface="Arial" panose="020B0604020202020204" pitchFamily="34" charset="0"/>
              </a:rPr>
              <a:t>Como se puede ver, la dirección es sospechosa</a:t>
            </a: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4A3E158C-CDA1-36C0-C16F-267C9AFFF179}"/>
              </a:ext>
            </a:extLst>
          </p:cNvPr>
          <p:cNvSpPr txBox="1"/>
          <p:nvPr/>
        </p:nvSpPr>
        <p:spPr>
          <a:xfrm>
            <a:off x="3094182" y="5172480"/>
            <a:ext cx="51274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>
                <a:latin typeface="Arial" panose="020B0604020202020204" pitchFamily="34" charset="0"/>
                <a:cs typeface="Arial" panose="020B0604020202020204" pitchFamily="34" charset="0"/>
              </a:rPr>
              <a:t>No son archivos adjuntos, sino enlaces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26723A80-5B44-C752-F33E-5F55A461A2C4}"/>
              </a:ext>
            </a:extLst>
          </p:cNvPr>
          <p:cNvSpPr txBox="1"/>
          <p:nvPr/>
        </p:nvSpPr>
        <p:spPr>
          <a:xfrm>
            <a:off x="3200755" y="6031210"/>
            <a:ext cx="46147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>
                <a:solidFill>
                  <a:schemeClr val="bg1">
                    <a:lumMod val="50000"/>
                  </a:schemeClr>
                </a:solidFill>
              </a:rPr>
              <a:t>Consejo General de Graduados Sociales de España Comisión de nuevas tecnologías</a:t>
            </a: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3066BFA9-4A1D-6183-D0D0-4C7E081A32F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860" y="5796616"/>
            <a:ext cx="653308" cy="6962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25613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1" name="Google Shape;881;p23"/>
          <p:cNvSpPr txBox="1">
            <a:spLocks noGrp="1"/>
          </p:cNvSpPr>
          <p:nvPr>
            <p:ph type="title"/>
          </p:nvPr>
        </p:nvSpPr>
        <p:spPr>
          <a:xfrm>
            <a:off x="481865" y="336869"/>
            <a:ext cx="10972800" cy="7636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>
              <a:spcBef>
                <a:spcPts val="0"/>
              </a:spcBef>
              <a:buClr>
                <a:schemeClr val="dk1"/>
              </a:buClr>
              <a:buSzPts val="1100"/>
            </a:pPr>
            <a:r>
              <a:rPr lang="en" b="1" dirty="0"/>
              <a:t>Puntos clave a identificar</a:t>
            </a:r>
            <a:endParaRPr b="1" dirty="0"/>
          </a:p>
        </p:txBody>
      </p:sp>
      <p:sp>
        <p:nvSpPr>
          <p:cNvPr id="933" name="Google Shape;933;p23"/>
          <p:cNvSpPr/>
          <p:nvPr/>
        </p:nvSpPr>
        <p:spPr>
          <a:xfrm>
            <a:off x="898798" y="1459675"/>
            <a:ext cx="1671042" cy="494000"/>
          </a:xfrm>
          <a:custGeom>
            <a:avLst/>
            <a:gdLst/>
            <a:ahLst/>
            <a:cxnLst/>
            <a:rect l="l" t="t" r="r" b="b"/>
            <a:pathLst>
              <a:path w="42077" h="48352" extrusionOk="0">
                <a:moveTo>
                  <a:pt x="1619" y="0"/>
                </a:moveTo>
                <a:cubicBezTo>
                  <a:pt x="714" y="0"/>
                  <a:pt x="0" y="714"/>
                  <a:pt x="0" y="1607"/>
                </a:cubicBezTo>
                <a:lnTo>
                  <a:pt x="0" y="46744"/>
                </a:lnTo>
                <a:cubicBezTo>
                  <a:pt x="0" y="47637"/>
                  <a:pt x="714" y="48351"/>
                  <a:pt x="1619" y="48351"/>
                </a:cubicBezTo>
                <a:lnTo>
                  <a:pt x="40458" y="48351"/>
                </a:lnTo>
                <a:cubicBezTo>
                  <a:pt x="41350" y="48351"/>
                  <a:pt x="42077" y="47637"/>
                  <a:pt x="42077" y="46744"/>
                </a:cubicBezTo>
                <a:lnTo>
                  <a:pt x="42077" y="1607"/>
                </a:lnTo>
                <a:cubicBezTo>
                  <a:pt x="42077" y="714"/>
                  <a:pt x="41350" y="0"/>
                  <a:pt x="40458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bg2">
                <a:lumMod val="50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989" name="Google Shape;989;p23"/>
          <p:cNvSpPr txBox="1"/>
          <p:nvPr/>
        </p:nvSpPr>
        <p:spPr>
          <a:xfrm>
            <a:off x="898798" y="1590886"/>
            <a:ext cx="1671043" cy="2654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r>
              <a:rPr lang="es-ES" sz="1400" dirty="0">
                <a:solidFill>
                  <a:srgbClr val="000000"/>
                </a:solidFill>
                <a:latin typeface="Fira Sans"/>
                <a:ea typeface="Fira Sans"/>
                <a:cs typeface="Fira Sans"/>
                <a:sym typeface="Fira Sans"/>
              </a:rPr>
              <a:t>La dirección</a:t>
            </a:r>
            <a:endParaRPr sz="1400" dirty="0">
              <a:solidFill>
                <a:srgbClr val="000000"/>
              </a:solidFill>
              <a:latin typeface="Fira Sans"/>
              <a:ea typeface="Fira Sans"/>
              <a:cs typeface="Fira Sans"/>
              <a:sym typeface="Fira Sans"/>
            </a:endParaRP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E5A6E2E2-05F4-CB10-1901-59F9588BD37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70445" y="1476631"/>
            <a:ext cx="6845226" cy="494000"/>
          </a:xfrm>
          <a:prstGeom prst="rect">
            <a:avLst/>
          </a:prstGeom>
        </p:spPr>
      </p:pic>
      <p:sp>
        <p:nvSpPr>
          <p:cNvPr id="4" name="Google Shape;933;p23">
            <a:extLst>
              <a:ext uri="{FF2B5EF4-FFF2-40B4-BE49-F238E27FC236}">
                <a16:creationId xmlns:a16="http://schemas.microsoft.com/office/drawing/2014/main" id="{BBBAC879-5C1B-102C-14A8-FBECC93E907F}"/>
              </a:ext>
            </a:extLst>
          </p:cNvPr>
          <p:cNvSpPr/>
          <p:nvPr/>
        </p:nvSpPr>
        <p:spPr>
          <a:xfrm>
            <a:off x="898796" y="2231290"/>
            <a:ext cx="1671043" cy="797512"/>
          </a:xfrm>
          <a:custGeom>
            <a:avLst/>
            <a:gdLst/>
            <a:ahLst/>
            <a:cxnLst/>
            <a:rect l="l" t="t" r="r" b="b"/>
            <a:pathLst>
              <a:path w="42077" h="48352" extrusionOk="0">
                <a:moveTo>
                  <a:pt x="1619" y="0"/>
                </a:moveTo>
                <a:cubicBezTo>
                  <a:pt x="714" y="0"/>
                  <a:pt x="0" y="714"/>
                  <a:pt x="0" y="1607"/>
                </a:cubicBezTo>
                <a:lnTo>
                  <a:pt x="0" y="46744"/>
                </a:lnTo>
                <a:cubicBezTo>
                  <a:pt x="0" y="47637"/>
                  <a:pt x="714" y="48351"/>
                  <a:pt x="1619" y="48351"/>
                </a:cubicBezTo>
                <a:lnTo>
                  <a:pt x="40458" y="48351"/>
                </a:lnTo>
                <a:cubicBezTo>
                  <a:pt x="41350" y="48351"/>
                  <a:pt x="42077" y="47637"/>
                  <a:pt x="42077" y="46744"/>
                </a:cubicBezTo>
                <a:lnTo>
                  <a:pt x="42077" y="1607"/>
                </a:lnTo>
                <a:cubicBezTo>
                  <a:pt x="42077" y="714"/>
                  <a:pt x="41350" y="0"/>
                  <a:pt x="40458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bg2">
                <a:lumMod val="50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5" name="Google Shape;989;p23">
            <a:extLst>
              <a:ext uri="{FF2B5EF4-FFF2-40B4-BE49-F238E27FC236}">
                <a16:creationId xmlns:a16="http://schemas.microsoft.com/office/drawing/2014/main" id="{EF88A0ED-86D5-DB9A-E01B-ED10EB9165AC}"/>
              </a:ext>
            </a:extLst>
          </p:cNvPr>
          <p:cNvSpPr txBox="1"/>
          <p:nvPr/>
        </p:nvSpPr>
        <p:spPr>
          <a:xfrm>
            <a:off x="898797" y="2465507"/>
            <a:ext cx="1671043" cy="2654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just"/>
            <a:r>
              <a:rPr lang="es-ES" sz="1400" dirty="0">
                <a:solidFill>
                  <a:srgbClr val="000000"/>
                </a:solidFill>
                <a:latin typeface="Fira Sans"/>
                <a:ea typeface="Fira Sans"/>
                <a:cs typeface="Fira Sans"/>
                <a:sym typeface="Fira Sans"/>
              </a:rPr>
              <a:t>Descarga archivos automáticamente</a:t>
            </a:r>
            <a:endParaRPr sz="1400" dirty="0">
              <a:solidFill>
                <a:srgbClr val="000000"/>
              </a:solidFill>
              <a:latin typeface="Fira Sans"/>
              <a:ea typeface="Fira Sans"/>
              <a:cs typeface="Fira Sans"/>
              <a:sym typeface="Fira Sans"/>
            </a:endParaRPr>
          </a:p>
        </p:txBody>
      </p:sp>
      <p:sp>
        <p:nvSpPr>
          <p:cNvPr id="6" name="Google Shape;933;p23">
            <a:extLst>
              <a:ext uri="{FF2B5EF4-FFF2-40B4-BE49-F238E27FC236}">
                <a16:creationId xmlns:a16="http://schemas.microsoft.com/office/drawing/2014/main" id="{8C10427E-01A7-6525-E6F2-ECB327EA345E}"/>
              </a:ext>
            </a:extLst>
          </p:cNvPr>
          <p:cNvSpPr/>
          <p:nvPr/>
        </p:nvSpPr>
        <p:spPr>
          <a:xfrm>
            <a:off x="898796" y="3273424"/>
            <a:ext cx="1671042" cy="494000"/>
          </a:xfrm>
          <a:custGeom>
            <a:avLst/>
            <a:gdLst/>
            <a:ahLst/>
            <a:cxnLst/>
            <a:rect l="l" t="t" r="r" b="b"/>
            <a:pathLst>
              <a:path w="42077" h="48352" extrusionOk="0">
                <a:moveTo>
                  <a:pt x="1619" y="0"/>
                </a:moveTo>
                <a:cubicBezTo>
                  <a:pt x="714" y="0"/>
                  <a:pt x="0" y="714"/>
                  <a:pt x="0" y="1607"/>
                </a:cubicBezTo>
                <a:lnTo>
                  <a:pt x="0" y="46744"/>
                </a:lnTo>
                <a:cubicBezTo>
                  <a:pt x="0" y="47637"/>
                  <a:pt x="714" y="48351"/>
                  <a:pt x="1619" y="48351"/>
                </a:cubicBezTo>
                <a:lnTo>
                  <a:pt x="40458" y="48351"/>
                </a:lnTo>
                <a:cubicBezTo>
                  <a:pt x="41350" y="48351"/>
                  <a:pt x="42077" y="47637"/>
                  <a:pt x="42077" y="46744"/>
                </a:cubicBezTo>
                <a:lnTo>
                  <a:pt x="42077" y="1607"/>
                </a:lnTo>
                <a:cubicBezTo>
                  <a:pt x="42077" y="714"/>
                  <a:pt x="41350" y="0"/>
                  <a:pt x="40458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bg2">
                <a:lumMod val="50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7" name="Google Shape;989;p23">
            <a:extLst>
              <a:ext uri="{FF2B5EF4-FFF2-40B4-BE49-F238E27FC236}">
                <a16:creationId xmlns:a16="http://schemas.microsoft.com/office/drawing/2014/main" id="{546EEAF5-38AD-54F2-C7C8-01CAB84ED895}"/>
              </a:ext>
            </a:extLst>
          </p:cNvPr>
          <p:cNvSpPr txBox="1"/>
          <p:nvPr/>
        </p:nvSpPr>
        <p:spPr>
          <a:xfrm>
            <a:off x="855233" y="3397789"/>
            <a:ext cx="1671043" cy="2654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r>
              <a:rPr lang="es-ES" sz="1400" dirty="0">
                <a:solidFill>
                  <a:srgbClr val="000000"/>
                </a:solidFill>
                <a:latin typeface="Fira Sans"/>
                <a:ea typeface="Fira Sans"/>
                <a:cs typeface="Fira Sans"/>
                <a:sym typeface="Fira Sans"/>
              </a:rPr>
              <a:t>Que se descarga</a:t>
            </a:r>
            <a:endParaRPr sz="1400" dirty="0">
              <a:solidFill>
                <a:srgbClr val="000000"/>
              </a:solidFill>
              <a:latin typeface="Fira Sans"/>
              <a:ea typeface="Fira Sans"/>
              <a:cs typeface="Fira Sans"/>
              <a:sym typeface="Fira Sans"/>
            </a:endParaRP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1CBC73EC-DEA2-96E8-BFA7-F6BDEE5AF42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70445" y="2400071"/>
            <a:ext cx="5553150" cy="396362"/>
          </a:xfrm>
          <a:prstGeom prst="rect">
            <a:avLst/>
          </a:prstGeom>
        </p:spPr>
      </p:pic>
      <p:pic>
        <p:nvPicPr>
          <p:cNvPr id="9" name="Imagen 8" descr="Texto&#10;&#10;Descripción generada automáticamente">
            <a:extLst>
              <a:ext uri="{FF2B5EF4-FFF2-40B4-BE49-F238E27FC236}">
                <a16:creationId xmlns:a16="http://schemas.microsoft.com/office/drawing/2014/main" id="{B4059CAE-0D41-536F-09C1-997AB40002F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70445" y="3105688"/>
            <a:ext cx="2797820" cy="880350"/>
          </a:xfrm>
          <a:prstGeom prst="rect">
            <a:avLst/>
          </a:prstGeom>
        </p:spPr>
      </p:pic>
      <p:sp>
        <p:nvSpPr>
          <p:cNvPr id="10" name="CuadroTexto 9">
            <a:extLst>
              <a:ext uri="{FF2B5EF4-FFF2-40B4-BE49-F238E27FC236}">
                <a16:creationId xmlns:a16="http://schemas.microsoft.com/office/drawing/2014/main" id="{28154297-6282-848E-76F6-54DC2C23A0F4}"/>
              </a:ext>
            </a:extLst>
          </p:cNvPr>
          <p:cNvSpPr txBox="1"/>
          <p:nvPr/>
        </p:nvSpPr>
        <p:spPr>
          <a:xfrm>
            <a:off x="898795" y="4295293"/>
            <a:ext cx="1076621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/>
              <a:t>Como vemos, la dirección es extraña, ya que no coincide con el email y no tiene relación ninguna.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/>
              <a:t>Si un enlace descarga automáticamente archivos sin avisar, es muy probable que sea un virus. También la extensión .zip (comprimidos) no es algo común.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/>
              <a:t>Cuando descomprimimos el .zip podemos ver 2 archivos, un .</a:t>
            </a:r>
            <a:r>
              <a:rPr lang="es-ES" dirty="0" err="1"/>
              <a:t>pdf</a:t>
            </a:r>
            <a:r>
              <a:rPr lang="es-ES" dirty="0"/>
              <a:t> y un .</a:t>
            </a:r>
            <a:r>
              <a:rPr lang="es-ES" dirty="0" err="1"/>
              <a:t>msi</a:t>
            </a:r>
            <a:r>
              <a:rPr lang="es-ES" dirty="0"/>
              <a:t>. El archivo .</a:t>
            </a:r>
            <a:r>
              <a:rPr lang="es-ES" dirty="0" err="1"/>
              <a:t>msi</a:t>
            </a:r>
            <a:r>
              <a:rPr lang="es-ES" dirty="0"/>
              <a:t> es un virus, pero para dar mayor confianza incluye el .</a:t>
            </a:r>
            <a:r>
              <a:rPr lang="es-ES" dirty="0" err="1"/>
              <a:t>pdf</a:t>
            </a:r>
            <a:r>
              <a:rPr lang="es-ES" dirty="0"/>
              <a:t>, así habrá mas posibilidades que lo enmascare.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FC08F8D7-C767-2F9A-C661-0AF97A44438E}"/>
              </a:ext>
            </a:extLst>
          </p:cNvPr>
          <p:cNvSpPr txBox="1"/>
          <p:nvPr/>
        </p:nvSpPr>
        <p:spPr>
          <a:xfrm>
            <a:off x="3200755" y="6031210"/>
            <a:ext cx="46147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>
                <a:solidFill>
                  <a:schemeClr val="bg1">
                    <a:lumMod val="50000"/>
                  </a:schemeClr>
                </a:solidFill>
              </a:rPr>
              <a:t>Consejo General de Graduados Sociales de España Comisión de nuevas tecnologías</a:t>
            </a:r>
          </a:p>
        </p:txBody>
      </p:sp>
      <p:pic>
        <p:nvPicPr>
          <p:cNvPr id="11" name="Imagen 10">
            <a:extLst>
              <a:ext uri="{FF2B5EF4-FFF2-40B4-BE49-F238E27FC236}">
                <a16:creationId xmlns:a16="http://schemas.microsoft.com/office/drawing/2014/main" id="{93F36FEE-6195-BCD7-DEE1-D89DFA54EC6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904860" y="5796616"/>
            <a:ext cx="653308" cy="696259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98" name="Google Shape;1598;p28"/>
          <p:cNvGrpSpPr/>
          <p:nvPr/>
        </p:nvGrpSpPr>
        <p:grpSpPr>
          <a:xfrm>
            <a:off x="2565281" y="1562051"/>
            <a:ext cx="2658151" cy="1719167"/>
            <a:chOff x="1854688" y="1460575"/>
            <a:chExt cx="1993613" cy="1289375"/>
          </a:xfrm>
        </p:grpSpPr>
        <p:cxnSp>
          <p:nvCxnSpPr>
            <p:cNvPr id="1599" name="Google Shape;1599;p28"/>
            <p:cNvCxnSpPr/>
            <p:nvPr/>
          </p:nvCxnSpPr>
          <p:spPr>
            <a:xfrm rot="10800000">
              <a:off x="2943500" y="1968750"/>
              <a:ext cx="904800" cy="781200"/>
            </a:xfrm>
            <a:prstGeom prst="curvedConnector3">
              <a:avLst>
                <a:gd name="adj1" fmla="val 50000"/>
              </a:avLst>
            </a:prstGeom>
            <a:noFill/>
            <a:ln w="2857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grpSp>
          <p:nvGrpSpPr>
            <p:cNvPr id="1600" name="Google Shape;1600;p28"/>
            <p:cNvGrpSpPr/>
            <p:nvPr/>
          </p:nvGrpSpPr>
          <p:grpSpPr>
            <a:xfrm>
              <a:off x="1854688" y="1460575"/>
              <a:ext cx="1165950" cy="883750"/>
              <a:chOff x="1854688" y="1460575"/>
              <a:chExt cx="1165950" cy="883750"/>
            </a:xfrm>
          </p:grpSpPr>
          <p:sp>
            <p:nvSpPr>
              <p:cNvPr id="1601" name="Google Shape;1601;p28"/>
              <p:cNvSpPr/>
              <p:nvPr/>
            </p:nvSpPr>
            <p:spPr>
              <a:xfrm>
                <a:off x="1854688" y="1460575"/>
                <a:ext cx="1165950" cy="883750"/>
              </a:xfrm>
              <a:custGeom>
                <a:avLst/>
                <a:gdLst/>
                <a:ahLst/>
                <a:cxnLst/>
                <a:rect l="l" t="t" r="r" b="b"/>
                <a:pathLst>
                  <a:path w="46638" h="35350" extrusionOk="0">
                    <a:moveTo>
                      <a:pt x="18222" y="1"/>
                    </a:moveTo>
                    <a:cubicBezTo>
                      <a:pt x="16562" y="1"/>
                      <a:pt x="14936" y="141"/>
                      <a:pt x="13526" y="328"/>
                    </a:cubicBezTo>
                    <a:cubicBezTo>
                      <a:pt x="11502" y="602"/>
                      <a:pt x="9359" y="1185"/>
                      <a:pt x="8061" y="2769"/>
                    </a:cubicBezTo>
                    <a:cubicBezTo>
                      <a:pt x="5120" y="6341"/>
                      <a:pt x="8395" y="11960"/>
                      <a:pt x="6704" y="16259"/>
                    </a:cubicBezTo>
                    <a:cubicBezTo>
                      <a:pt x="5978" y="18116"/>
                      <a:pt x="4406" y="19497"/>
                      <a:pt x="3382" y="21200"/>
                    </a:cubicBezTo>
                    <a:cubicBezTo>
                      <a:pt x="1" y="26796"/>
                      <a:pt x="3275" y="34035"/>
                      <a:pt x="9704" y="35189"/>
                    </a:cubicBezTo>
                    <a:cubicBezTo>
                      <a:pt x="10310" y="35300"/>
                      <a:pt x="10910" y="35350"/>
                      <a:pt x="11506" y="35350"/>
                    </a:cubicBezTo>
                    <a:cubicBezTo>
                      <a:pt x="17283" y="35350"/>
                      <a:pt x="22605" y="30625"/>
                      <a:pt x="28564" y="30117"/>
                    </a:cubicBezTo>
                    <a:cubicBezTo>
                      <a:pt x="28987" y="30081"/>
                      <a:pt x="29415" y="30065"/>
                      <a:pt x="29845" y="30065"/>
                    </a:cubicBezTo>
                    <a:cubicBezTo>
                      <a:pt x="32299" y="30065"/>
                      <a:pt x="34837" y="30574"/>
                      <a:pt x="37240" y="30574"/>
                    </a:cubicBezTo>
                    <a:cubicBezTo>
                      <a:pt x="38923" y="30574"/>
                      <a:pt x="40541" y="30324"/>
                      <a:pt x="42018" y="29474"/>
                    </a:cubicBezTo>
                    <a:cubicBezTo>
                      <a:pt x="45792" y="27296"/>
                      <a:pt x="46637" y="21890"/>
                      <a:pt x="44899" y="17878"/>
                    </a:cubicBezTo>
                    <a:cubicBezTo>
                      <a:pt x="43161" y="13877"/>
                      <a:pt x="39529" y="11056"/>
                      <a:pt x="35850" y="8698"/>
                    </a:cubicBezTo>
                    <a:cubicBezTo>
                      <a:pt x="32505" y="6555"/>
                      <a:pt x="29326" y="3602"/>
                      <a:pt x="25980" y="1626"/>
                    </a:cubicBezTo>
                    <a:cubicBezTo>
                      <a:pt x="23877" y="395"/>
                      <a:pt x="21003" y="1"/>
                      <a:pt x="18222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602" name="Google Shape;1602;p28"/>
              <p:cNvSpPr/>
              <p:nvPr/>
            </p:nvSpPr>
            <p:spPr>
              <a:xfrm>
                <a:off x="1992213" y="1750950"/>
                <a:ext cx="633425" cy="410775"/>
              </a:xfrm>
              <a:custGeom>
                <a:avLst/>
                <a:gdLst/>
                <a:ahLst/>
                <a:cxnLst/>
                <a:rect l="l" t="t" r="r" b="b"/>
                <a:pathLst>
                  <a:path w="25337" h="16431" extrusionOk="0">
                    <a:moveTo>
                      <a:pt x="0" y="0"/>
                    </a:moveTo>
                    <a:lnTo>
                      <a:pt x="0" y="16431"/>
                    </a:lnTo>
                    <a:lnTo>
                      <a:pt x="25337" y="16431"/>
                    </a:lnTo>
                    <a:lnTo>
                      <a:pt x="25337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603" name="Google Shape;1603;p28"/>
              <p:cNvSpPr/>
              <p:nvPr/>
            </p:nvSpPr>
            <p:spPr>
              <a:xfrm>
                <a:off x="1992213" y="1919125"/>
                <a:ext cx="633425" cy="242000"/>
              </a:xfrm>
              <a:custGeom>
                <a:avLst/>
                <a:gdLst/>
                <a:ahLst/>
                <a:cxnLst/>
                <a:rect l="l" t="t" r="r" b="b"/>
                <a:pathLst>
                  <a:path w="25337" h="9680" extrusionOk="0">
                    <a:moveTo>
                      <a:pt x="12800" y="0"/>
                    </a:moveTo>
                    <a:lnTo>
                      <a:pt x="0" y="9680"/>
                    </a:lnTo>
                    <a:lnTo>
                      <a:pt x="25337" y="9680"/>
                    </a:lnTo>
                    <a:lnTo>
                      <a:pt x="12800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604" name="Google Shape;1604;p28"/>
              <p:cNvSpPr/>
              <p:nvPr/>
            </p:nvSpPr>
            <p:spPr>
              <a:xfrm>
                <a:off x="1992213" y="1751250"/>
                <a:ext cx="633425" cy="204500"/>
              </a:xfrm>
              <a:custGeom>
                <a:avLst/>
                <a:gdLst/>
                <a:ahLst/>
                <a:cxnLst/>
                <a:rect l="l" t="t" r="r" b="b"/>
                <a:pathLst>
                  <a:path w="25337" h="8180" extrusionOk="0">
                    <a:moveTo>
                      <a:pt x="0" y="0"/>
                    </a:moveTo>
                    <a:lnTo>
                      <a:pt x="3358" y="2167"/>
                    </a:lnTo>
                    <a:lnTo>
                      <a:pt x="3787" y="2453"/>
                    </a:lnTo>
                    <a:lnTo>
                      <a:pt x="12216" y="7894"/>
                    </a:lnTo>
                    <a:lnTo>
                      <a:pt x="12669" y="8180"/>
                    </a:lnTo>
                    <a:lnTo>
                      <a:pt x="12681" y="8180"/>
                    </a:lnTo>
                    <a:lnTo>
                      <a:pt x="21086" y="2738"/>
                    </a:lnTo>
                    <a:lnTo>
                      <a:pt x="21551" y="2441"/>
                    </a:lnTo>
                    <a:lnTo>
                      <a:pt x="25337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605" name="Google Shape;1605;p28"/>
              <p:cNvSpPr/>
              <p:nvPr/>
            </p:nvSpPr>
            <p:spPr>
              <a:xfrm>
                <a:off x="1992213" y="1523825"/>
                <a:ext cx="633425" cy="227450"/>
              </a:xfrm>
              <a:custGeom>
                <a:avLst/>
                <a:gdLst/>
                <a:ahLst/>
                <a:cxnLst/>
                <a:rect l="l" t="t" r="r" b="b"/>
                <a:pathLst>
                  <a:path w="25337" h="9098" extrusionOk="0">
                    <a:moveTo>
                      <a:pt x="12716" y="1"/>
                    </a:moveTo>
                    <a:lnTo>
                      <a:pt x="10525" y="1572"/>
                    </a:lnTo>
                    <a:lnTo>
                      <a:pt x="3358" y="6692"/>
                    </a:lnTo>
                    <a:lnTo>
                      <a:pt x="0" y="9097"/>
                    </a:lnTo>
                    <a:lnTo>
                      <a:pt x="25337" y="9097"/>
                    </a:lnTo>
                    <a:lnTo>
                      <a:pt x="21551" y="6370"/>
                    </a:lnTo>
                    <a:lnTo>
                      <a:pt x="14895" y="1572"/>
                    </a:lnTo>
                    <a:lnTo>
                      <a:pt x="1271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606" name="Google Shape;1606;p28"/>
              <p:cNvSpPr/>
              <p:nvPr/>
            </p:nvSpPr>
            <p:spPr>
              <a:xfrm>
                <a:off x="2076138" y="1563125"/>
                <a:ext cx="454850" cy="392625"/>
              </a:xfrm>
              <a:custGeom>
                <a:avLst/>
                <a:gdLst/>
                <a:ahLst/>
                <a:cxnLst/>
                <a:rect l="l" t="t" r="r" b="b"/>
                <a:pathLst>
                  <a:path w="18194" h="15705" extrusionOk="0">
                    <a:moveTo>
                      <a:pt x="7168" y="0"/>
                    </a:moveTo>
                    <a:lnTo>
                      <a:pt x="1" y="5120"/>
                    </a:lnTo>
                    <a:lnTo>
                      <a:pt x="1" y="9692"/>
                    </a:lnTo>
                    <a:lnTo>
                      <a:pt x="430" y="9978"/>
                    </a:lnTo>
                    <a:lnTo>
                      <a:pt x="8859" y="15419"/>
                    </a:lnTo>
                    <a:lnTo>
                      <a:pt x="9324" y="15705"/>
                    </a:lnTo>
                    <a:lnTo>
                      <a:pt x="17729" y="10263"/>
                    </a:lnTo>
                    <a:lnTo>
                      <a:pt x="18194" y="9966"/>
                    </a:lnTo>
                    <a:lnTo>
                      <a:pt x="18194" y="4798"/>
                    </a:lnTo>
                    <a:lnTo>
                      <a:pt x="11538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607" name="Google Shape;1607;p28"/>
              <p:cNvSpPr/>
              <p:nvPr/>
            </p:nvSpPr>
            <p:spPr>
              <a:xfrm>
                <a:off x="2086863" y="1563125"/>
                <a:ext cx="432525" cy="392625"/>
              </a:xfrm>
              <a:custGeom>
                <a:avLst/>
                <a:gdLst/>
                <a:ahLst/>
                <a:cxnLst/>
                <a:rect l="l" t="t" r="r" b="b"/>
                <a:pathLst>
                  <a:path w="17301" h="15705" extrusionOk="0">
                    <a:moveTo>
                      <a:pt x="715" y="0"/>
                    </a:moveTo>
                    <a:cubicBezTo>
                      <a:pt x="322" y="0"/>
                      <a:pt x="1" y="310"/>
                      <a:pt x="1" y="703"/>
                    </a:cubicBezTo>
                    <a:lnTo>
                      <a:pt x="1" y="9978"/>
                    </a:lnTo>
                    <a:lnTo>
                      <a:pt x="8883" y="15705"/>
                    </a:lnTo>
                    <a:lnTo>
                      <a:pt x="17300" y="10263"/>
                    </a:lnTo>
                    <a:lnTo>
                      <a:pt x="17300" y="703"/>
                    </a:lnTo>
                    <a:cubicBezTo>
                      <a:pt x="17300" y="310"/>
                      <a:pt x="16991" y="0"/>
                      <a:pt x="16598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608" name="Google Shape;1608;p28"/>
              <p:cNvSpPr/>
              <p:nvPr/>
            </p:nvSpPr>
            <p:spPr>
              <a:xfrm>
                <a:off x="1992213" y="1934300"/>
                <a:ext cx="633425" cy="227425"/>
              </a:xfrm>
              <a:custGeom>
                <a:avLst/>
                <a:gdLst/>
                <a:ahLst/>
                <a:cxnLst/>
                <a:rect l="l" t="t" r="r" b="b"/>
                <a:pathLst>
                  <a:path w="25337" h="9097" extrusionOk="0">
                    <a:moveTo>
                      <a:pt x="12716" y="0"/>
                    </a:moveTo>
                    <a:lnTo>
                      <a:pt x="12061" y="465"/>
                    </a:lnTo>
                    <a:lnTo>
                      <a:pt x="9883" y="2024"/>
                    </a:lnTo>
                    <a:lnTo>
                      <a:pt x="24" y="9073"/>
                    </a:lnTo>
                    <a:lnTo>
                      <a:pt x="0" y="9097"/>
                    </a:lnTo>
                    <a:lnTo>
                      <a:pt x="25337" y="9097"/>
                    </a:lnTo>
                    <a:lnTo>
                      <a:pt x="25313" y="9073"/>
                    </a:lnTo>
                    <a:lnTo>
                      <a:pt x="19408" y="4822"/>
                    </a:lnTo>
                    <a:lnTo>
                      <a:pt x="13323" y="441"/>
                    </a:lnTo>
                    <a:lnTo>
                      <a:pt x="1271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609" name="Google Shape;1609;p28"/>
              <p:cNvSpPr/>
              <p:nvPr/>
            </p:nvSpPr>
            <p:spPr>
              <a:xfrm>
                <a:off x="2217238" y="1682175"/>
                <a:ext cx="61925" cy="61950"/>
              </a:xfrm>
              <a:custGeom>
                <a:avLst/>
                <a:gdLst/>
                <a:ahLst/>
                <a:cxnLst/>
                <a:rect l="l" t="t" r="r" b="b"/>
                <a:pathLst>
                  <a:path w="2477" h="2478" extrusionOk="0">
                    <a:moveTo>
                      <a:pt x="1239" y="1"/>
                    </a:moveTo>
                    <a:cubicBezTo>
                      <a:pt x="560" y="1"/>
                      <a:pt x="0" y="560"/>
                      <a:pt x="0" y="1239"/>
                    </a:cubicBezTo>
                    <a:cubicBezTo>
                      <a:pt x="0" y="1930"/>
                      <a:pt x="560" y="2477"/>
                      <a:pt x="1239" y="2477"/>
                    </a:cubicBezTo>
                    <a:cubicBezTo>
                      <a:pt x="1929" y="2477"/>
                      <a:pt x="2477" y="1930"/>
                      <a:pt x="2477" y="1239"/>
                    </a:cubicBezTo>
                    <a:cubicBezTo>
                      <a:pt x="2477" y="560"/>
                      <a:pt x="1929" y="1"/>
                      <a:pt x="1239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610" name="Google Shape;1610;p28"/>
              <p:cNvSpPr/>
              <p:nvPr/>
            </p:nvSpPr>
            <p:spPr>
              <a:xfrm>
                <a:off x="2340163" y="1682175"/>
                <a:ext cx="61950" cy="61950"/>
              </a:xfrm>
              <a:custGeom>
                <a:avLst/>
                <a:gdLst/>
                <a:ahLst/>
                <a:cxnLst/>
                <a:rect l="l" t="t" r="r" b="b"/>
                <a:pathLst>
                  <a:path w="2478" h="2478" extrusionOk="0">
                    <a:moveTo>
                      <a:pt x="1239" y="1"/>
                    </a:moveTo>
                    <a:cubicBezTo>
                      <a:pt x="548" y="1"/>
                      <a:pt x="1" y="560"/>
                      <a:pt x="1" y="1239"/>
                    </a:cubicBezTo>
                    <a:cubicBezTo>
                      <a:pt x="1" y="1930"/>
                      <a:pt x="548" y="2477"/>
                      <a:pt x="1239" y="2477"/>
                    </a:cubicBezTo>
                    <a:cubicBezTo>
                      <a:pt x="1918" y="2477"/>
                      <a:pt x="2477" y="1930"/>
                      <a:pt x="2477" y="1239"/>
                    </a:cubicBezTo>
                    <a:cubicBezTo>
                      <a:pt x="2477" y="560"/>
                      <a:pt x="1918" y="1"/>
                      <a:pt x="1239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611" name="Google Shape;1611;p28"/>
              <p:cNvSpPr/>
              <p:nvPr/>
            </p:nvSpPr>
            <p:spPr>
              <a:xfrm>
                <a:off x="2205638" y="1587525"/>
                <a:ext cx="212250" cy="128625"/>
              </a:xfrm>
              <a:custGeom>
                <a:avLst/>
                <a:gdLst/>
                <a:ahLst/>
                <a:cxnLst/>
                <a:rect l="l" t="t" r="r" b="b"/>
                <a:pathLst>
                  <a:path w="8490" h="5145" extrusionOk="0">
                    <a:moveTo>
                      <a:pt x="4239" y="1"/>
                    </a:moveTo>
                    <a:cubicBezTo>
                      <a:pt x="1607" y="1"/>
                      <a:pt x="0" y="2906"/>
                      <a:pt x="1405" y="5144"/>
                    </a:cubicBezTo>
                    <a:lnTo>
                      <a:pt x="7084" y="5144"/>
                    </a:lnTo>
                    <a:cubicBezTo>
                      <a:pt x="8489" y="2906"/>
                      <a:pt x="6882" y="1"/>
                      <a:pt x="4239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612" name="Google Shape;1612;p28"/>
              <p:cNvSpPr/>
              <p:nvPr/>
            </p:nvSpPr>
            <p:spPr>
              <a:xfrm>
                <a:off x="2265463" y="1703325"/>
                <a:ext cx="23525" cy="52400"/>
              </a:xfrm>
              <a:custGeom>
                <a:avLst/>
                <a:gdLst/>
                <a:ahLst/>
                <a:cxnLst/>
                <a:rect l="l" t="t" r="r" b="b"/>
                <a:pathLst>
                  <a:path w="941" h="2096" extrusionOk="0">
                    <a:moveTo>
                      <a:pt x="477" y="0"/>
                    </a:moveTo>
                    <a:cubicBezTo>
                      <a:pt x="215" y="0"/>
                      <a:pt x="0" y="203"/>
                      <a:pt x="0" y="464"/>
                    </a:cubicBezTo>
                    <a:lnTo>
                      <a:pt x="0" y="1631"/>
                    </a:lnTo>
                    <a:cubicBezTo>
                      <a:pt x="0" y="1893"/>
                      <a:pt x="215" y="2096"/>
                      <a:pt x="477" y="2096"/>
                    </a:cubicBezTo>
                    <a:cubicBezTo>
                      <a:pt x="727" y="2096"/>
                      <a:pt x="941" y="1893"/>
                      <a:pt x="941" y="1631"/>
                    </a:cubicBezTo>
                    <a:lnTo>
                      <a:pt x="941" y="464"/>
                    </a:lnTo>
                    <a:cubicBezTo>
                      <a:pt x="941" y="203"/>
                      <a:pt x="727" y="0"/>
                      <a:pt x="477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613" name="Google Shape;1613;p28"/>
              <p:cNvSpPr/>
              <p:nvPr/>
            </p:nvSpPr>
            <p:spPr>
              <a:xfrm>
                <a:off x="2288663" y="1703325"/>
                <a:ext cx="23550" cy="52400"/>
              </a:xfrm>
              <a:custGeom>
                <a:avLst/>
                <a:gdLst/>
                <a:ahLst/>
                <a:cxnLst/>
                <a:rect l="l" t="t" r="r" b="b"/>
                <a:pathLst>
                  <a:path w="942" h="2096" extrusionOk="0">
                    <a:moveTo>
                      <a:pt x="477" y="0"/>
                    </a:moveTo>
                    <a:cubicBezTo>
                      <a:pt x="215" y="0"/>
                      <a:pt x="1" y="203"/>
                      <a:pt x="1" y="464"/>
                    </a:cubicBezTo>
                    <a:lnTo>
                      <a:pt x="1" y="1631"/>
                    </a:lnTo>
                    <a:cubicBezTo>
                      <a:pt x="1" y="1893"/>
                      <a:pt x="215" y="2096"/>
                      <a:pt x="477" y="2096"/>
                    </a:cubicBezTo>
                    <a:cubicBezTo>
                      <a:pt x="727" y="2096"/>
                      <a:pt x="942" y="1893"/>
                      <a:pt x="942" y="1631"/>
                    </a:cubicBezTo>
                    <a:lnTo>
                      <a:pt x="942" y="464"/>
                    </a:lnTo>
                    <a:cubicBezTo>
                      <a:pt x="942" y="203"/>
                      <a:pt x="727" y="0"/>
                      <a:pt x="477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614" name="Google Shape;1614;p28"/>
              <p:cNvSpPr/>
              <p:nvPr/>
            </p:nvSpPr>
            <p:spPr>
              <a:xfrm>
                <a:off x="2311288" y="1703325"/>
                <a:ext cx="23250" cy="52400"/>
              </a:xfrm>
              <a:custGeom>
                <a:avLst/>
                <a:gdLst/>
                <a:ahLst/>
                <a:cxnLst/>
                <a:rect l="l" t="t" r="r" b="b"/>
                <a:pathLst>
                  <a:path w="930" h="2096" extrusionOk="0">
                    <a:moveTo>
                      <a:pt x="465" y="0"/>
                    </a:moveTo>
                    <a:cubicBezTo>
                      <a:pt x="215" y="0"/>
                      <a:pt x="1" y="203"/>
                      <a:pt x="1" y="464"/>
                    </a:cubicBezTo>
                    <a:lnTo>
                      <a:pt x="1" y="1631"/>
                    </a:lnTo>
                    <a:cubicBezTo>
                      <a:pt x="1" y="1893"/>
                      <a:pt x="215" y="2096"/>
                      <a:pt x="465" y="2096"/>
                    </a:cubicBezTo>
                    <a:cubicBezTo>
                      <a:pt x="727" y="2096"/>
                      <a:pt x="930" y="1893"/>
                      <a:pt x="930" y="1631"/>
                    </a:cubicBezTo>
                    <a:lnTo>
                      <a:pt x="930" y="464"/>
                    </a:lnTo>
                    <a:cubicBezTo>
                      <a:pt x="930" y="203"/>
                      <a:pt x="727" y="0"/>
                      <a:pt x="465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615" name="Google Shape;1615;p28"/>
              <p:cNvSpPr/>
              <p:nvPr/>
            </p:nvSpPr>
            <p:spPr>
              <a:xfrm>
                <a:off x="2334513" y="1703325"/>
                <a:ext cx="23550" cy="52400"/>
              </a:xfrm>
              <a:custGeom>
                <a:avLst/>
                <a:gdLst/>
                <a:ahLst/>
                <a:cxnLst/>
                <a:rect l="l" t="t" r="r" b="b"/>
                <a:pathLst>
                  <a:path w="942" h="2096" extrusionOk="0">
                    <a:moveTo>
                      <a:pt x="465" y="0"/>
                    </a:moveTo>
                    <a:cubicBezTo>
                      <a:pt x="215" y="0"/>
                      <a:pt x="1" y="203"/>
                      <a:pt x="1" y="464"/>
                    </a:cubicBezTo>
                    <a:lnTo>
                      <a:pt x="1" y="1631"/>
                    </a:lnTo>
                    <a:cubicBezTo>
                      <a:pt x="1" y="1893"/>
                      <a:pt x="215" y="2096"/>
                      <a:pt x="465" y="2096"/>
                    </a:cubicBezTo>
                    <a:cubicBezTo>
                      <a:pt x="727" y="2096"/>
                      <a:pt x="929" y="1893"/>
                      <a:pt x="941" y="1631"/>
                    </a:cubicBezTo>
                    <a:lnTo>
                      <a:pt x="941" y="464"/>
                    </a:lnTo>
                    <a:cubicBezTo>
                      <a:pt x="929" y="203"/>
                      <a:pt x="727" y="0"/>
                      <a:pt x="465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616" name="Google Shape;1616;p28"/>
              <p:cNvSpPr/>
              <p:nvPr/>
            </p:nvSpPr>
            <p:spPr>
              <a:xfrm>
                <a:off x="2245813" y="1630350"/>
                <a:ext cx="55100" cy="47625"/>
              </a:xfrm>
              <a:custGeom>
                <a:avLst/>
                <a:gdLst/>
                <a:ahLst/>
                <a:cxnLst/>
                <a:rect l="l" t="t" r="r" b="b"/>
                <a:pathLst>
                  <a:path w="2204" h="1905" extrusionOk="0">
                    <a:moveTo>
                      <a:pt x="1248" y="1"/>
                    </a:moveTo>
                    <a:cubicBezTo>
                      <a:pt x="1002" y="1"/>
                      <a:pt x="743" y="93"/>
                      <a:pt x="524" y="276"/>
                    </a:cubicBezTo>
                    <a:cubicBezTo>
                      <a:pt x="96" y="645"/>
                      <a:pt x="0" y="1252"/>
                      <a:pt x="310" y="1621"/>
                    </a:cubicBezTo>
                    <a:cubicBezTo>
                      <a:pt x="473" y="1809"/>
                      <a:pt x="710" y="1904"/>
                      <a:pt x="962" y="1904"/>
                    </a:cubicBezTo>
                    <a:cubicBezTo>
                      <a:pt x="1205" y="1904"/>
                      <a:pt x="1463" y="1815"/>
                      <a:pt x="1679" y="1633"/>
                    </a:cubicBezTo>
                    <a:cubicBezTo>
                      <a:pt x="2108" y="1252"/>
                      <a:pt x="2203" y="657"/>
                      <a:pt x="1894" y="288"/>
                    </a:cubicBezTo>
                    <a:cubicBezTo>
                      <a:pt x="1732" y="96"/>
                      <a:pt x="1497" y="1"/>
                      <a:pt x="1248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617" name="Google Shape;1617;p28"/>
              <p:cNvSpPr/>
              <p:nvPr/>
            </p:nvSpPr>
            <p:spPr>
              <a:xfrm>
                <a:off x="2318438" y="1630325"/>
                <a:ext cx="55400" cy="47500"/>
              </a:xfrm>
              <a:custGeom>
                <a:avLst/>
                <a:gdLst/>
                <a:ahLst/>
                <a:cxnLst/>
                <a:rect l="l" t="t" r="r" b="b"/>
                <a:pathLst>
                  <a:path w="2216" h="1900" extrusionOk="0">
                    <a:moveTo>
                      <a:pt x="952" y="0"/>
                    </a:moveTo>
                    <a:cubicBezTo>
                      <a:pt x="706" y="0"/>
                      <a:pt x="477" y="92"/>
                      <a:pt x="322" y="277"/>
                    </a:cubicBezTo>
                    <a:cubicBezTo>
                      <a:pt x="1" y="658"/>
                      <a:pt x="96" y="1253"/>
                      <a:pt x="536" y="1622"/>
                    </a:cubicBezTo>
                    <a:cubicBezTo>
                      <a:pt x="751" y="1807"/>
                      <a:pt x="1013" y="1899"/>
                      <a:pt x="1260" y="1899"/>
                    </a:cubicBezTo>
                    <a:cubicBezTo>
                      <a:pt x="1507" y="1899"/>
                      <a:pt x="1739" y="1807"/>
                      <a:pt x="1894" y="1622"/>
                    </a:cubicBezTo>
                    <a:cubicBezTo>
                      <a:pt x="2215" y="1253"/>
                      <a:pt x="2120" y="646"/>
                      <a:pt x="1679" y="277"/>
                    </a:cubicBezTo>
                    <a:cubicBezTo>
                      <a:pt x="1459" y="92"/>
                      <a:pt x="1197" y="0"/>
                      <a:pt x="952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618" name="Google Shape;1618;p28"/>
              <p:cNvSpPr/>
              <p:nvPr/>
            </p:nvSpPr>
            <p:spPr>
              <a:xfrm>
                <a:off x="2288963" y="1675625"/>
                <a:ext cx="41400" cy="35150"/>
              </a:xfrm>
              <a:custGeom>
                <a:avLst/>
                <a:gdLst/>
                <a:ahLst/>
                <a:cxnLst/>
                <a:rect l="l" t="t" r="r" b="b"/>
                <a:pathLst>
                  <a:path w="1656" h="1406" extrusionOk="0">
                    <a:moveTo>
                      <a:pt x="833" y="1"/>
                    </a:moveTo>
                    <a:cubicBezTo>
                      <a:pt x="784" y="1"/>
                      <a:pt x="733" y="25"/>
                      <a:pt x="703" y="72"/>
                    </a:cubicBezTo>
                    <a:lnTo>
                      <a:pt x="60" y="1191"/>
                    </a:lnTo>
                    <a:cubicBezTo>
                      <a:pt x="1" y="1287"/>
                      <a:pt x="72" y="1406"/>
                      <a:pt x="179" y="1406"/>
                    </a:cubicBezTo>
                    <a:lnTo>
                      <a:pt x="1477" y="1406"/>
                    </a:lnTo>
                    <a:cubicBezTo>
                      <a:pt x="1584" y="1406"/>
                      <a:pt x="1656" y="1287"/>
                      <a:pt x="1608" y="1191"/>
                    </a:cubicBezTo>
                    <a:lnTo>
                      <a:pt x="953" y="72"/>
                    </a:lnTo>
                    <a:cubicBezTo>
                      <a:pt x="930" y="25"/>
                      <a:pt x="882" y="1"/>
                      <a:pt x="833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619" name="Google Shape;1619;p28"/>
              <p:cNvSpPr/>
              <p:nvPr/>
            </p:nvSpPr>
            <p:spPr>
              <a:xfrm>
                <a:off x="2259213" y="1765525"/>
                <a:ext cx="133975" cy="102125"/>
              </a:xfrm>
              <a:custGeom>
                <a:avLst/>
                <a:gdLst/>
                <a:ahLst/>
                <a:cxnLst/>
                <a:rect l="l" t="t" r="r" b="b"/>
                <a:pathLst>
                  <a:path w="5359" h="4085" extrusionOk="0">
                    <a:moveTo>
                      <a:pt x="4918" y="1"/>
                    </a:moveTo>
                    <a:lnTo>
                      <a:pt x="0" y="3477"/>
                    </a:lnTo>
                    <a:lnTo>
                      <a:pt x="441" y="4084"/>
                    </a:lnTo>
                    <a:lnTo>
                      <a:pt x="5358" y="608"/>
                    </a:lnTo>
                    <a:lnTo>
                      <a:pt x="4918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620" name="Google Shape;1620;p28"/>
              <p:cNvSpPr/>
              <p:nvPr/>
            </p:nvSpPr>
            <p:spPr>
              <a:xfrm>
                <a:off x="2359213" y="1751350"/>
                <a:ext cx="31275" cy="27575"/>
              </a:xfrm>
              <a:custGeom>
                <a:avLst/>
                <a:gdLst/>
                <a:ahLst/>
                <a:cxnLst/>
                <a:rect l="l" t="t" r="r" b="b"/>
                <a:pathLst>
                  <a:path w="1251" h="1103" extrusionOk="0">
                    <a:moveTo>
                      <a:pt x="630" y="0"/>
                    </a:moveTo>
                    <a:cubicBezTo>
                      <a:pt x="520" y="0"/>
                      <a:pt x="408" y="33"/>
                      <a:pt x="310" y="103"/>
                    </a:cubicBezTo>
                    <a:cubicBezTo>
                      <a:pt x="60" y="282"/>
                      <a:pt x="1" y="627"/>
                      <a:pt x="179" y="865"/>
                    </a:cubicBezTo>
                    <a:cubicBezTo>
                      <a:pt x="290" y="1020"/>
                      <a:pt x="465" y="1102"/>
                      <a:pt x="639" y="1102"/>
                    </a:cubicBezTo>
                    <a:cubicBezTo>
                      <a:pt x="745" y="1102"/>
                      <a:pt x="851" y="1071"/>
                      <a:pt x="941" y="1008"/>
                    </a:cubicBezTo>
                    <a:cubicBezTo>
                      <a:pt x="1191" y="829"/>
                      <a:pt x="1251" y="484"/>
                      <a:pt x="1072" y="234"/>
                    </a:cubicBezTo>
                    <a:cubicBezTo>
                      <a:pt x="971" y="82"/>
                      <a:pt x="803" y="0"/>
                      <a:pt x="630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621" name="Google Shape;1621;p28"/>
              <p:cNvSpPr/>
              <p:nvPr/>
            </p:nvSpPr>
            <p:spPr>
              <a:xfrm>
                <a:off x="2366963" y="1762050"/>
                <a:ext cx="31275" cy="27500"/>
              </a:xfrm>
              <a:custGeom>
                <a:avLst/>
                <a:gdLst/>
                <a:ahLst/>
                <a:cxnLst/>
                <a:rect l="l" t="t" r="r" b="b"/>
                <a:pathLst>
                  <a:path w="1251" h="1100" extrusionOk="0">
                    <a:moveTo>
                      <a:pt x="619" y="1"/>
                    </a:moveTo>
                    <a:cubicBezTo>
                      <a:pt x="508" y="1"/>
                      <a:pt x="396" y="34"/>
                      <a:pt x="298" y="104"/>
                    </a:cubicBezTo>
                    <a:cubicBezTo>
                      <a:pt x="48" y="282"/>
                      <a:pt x="0" y="616"/>
                      <a:pt x="167" y="866"/>
                    </a:cubicBezTo>
                    <a:cubicBezTo>
                      <a:pt x="276" y="1018"/>
                      <a:pt x="447" y="1100"/>
                      <a:pt x="620" y="1100"/>
                    </a:cubicBezTo>
                    <a:cubicBezTo>
                      <a:pt x="731" y="1100"/>
                      <a:pt x="843" y="1066"/>
                      <a:pt x="941" y="997"/>
                    </a:cubicBezTo>
                    <a:cubicBezTo>
                      <a:pt x="1191" y="830"/>
                      <a:pt x="1250" y="485"/>
                      <a:pt x="1072" y="235"/>
                    </a:cubicBezTo>
                    <a:cubicBezTo>
                      <a:pt x="963" y="82"/>
                      <a:pt x="792" y="1"/>
                      <a:pt x="619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622" name="Google Shape;1622;p28"/>
              <p:cNvSpPr/>
              <p:nvPr/>
            </p:nvSpPr>
            <p:spPr>
              <a:xfrm>
                <a:off x="2233613" y="1840350"/>
                <a:ext cx="31275" cy="27575"/>
              </a:xfrm>
              <a:custGeom>
                <a:avLst/>
                <a:gdLst/>
                <a:ahLst/>
                <a:cxnLst/>
                <a:rect l="l" t="t" r="r" b="b"/>
                <a:pathLst>
                  <a:path w="1251" h="1103" extrusionOk="0">
                    <a:moveTo>
                      <a:pt x="621" y="0"/>
                    </a:moveTo>
                    <a:cubicBezTo>
                      <a:pt x="512" y="0"/>
                      <a:pt x="403" y="33"/>
                      <a:pt x="310" y="103"/>
                    </a:cubicBezTo>
                    <a:cubicBezTo>
                      <a:pt x="60" y="282"/>
                      <a:pt x="0" y="627"/>
                      <a:pt x="179" y="877"/>
                    </a:cubicBezTo>
                    <a:cubicBezTo>
                      <a:pt x="282" y="1024"/>
                      <a:pt x="452" y="1103"/>
                      <a:pt x="626" y="1103"/>
                    </a:cubicBezTo>
                    <a:cubicBezTo>
                      <a:pt x="735" y="1103"/>
                      <a:pt x="845" y="1072"/>
                      <a:pt x="941" y="1008"/>
                    </a:cubicBezTo>
                    <a:cubicBezTo>
                      <a:pt x="1191" y="829"/>
                      <a:pt x="1250" y="484"/>
                      <a:pt x="1072" y="234"/>
                    </a:cubicBezTo>
                    <a:cubicBezTo>
                      <a:pt x="963" y="82"/>
                      <a:pt x="792" y="0"/>
                      <a:pt x="621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623" name="Google Shape;1623;p28"/>
              <p:cNvSpPr/>
              <p:nvPr/>
            </p:nvSpPr>
            <p:spPr>
              <a:xfrm>
                <a:off x="2241038" y="1851050"/>
                <a:ext cx="31300" cy="27500"/>
              </a:xfrm>
              <a:custGeom>
                <a:avLst/>
                <a:gdLst/>
                <a:ahLst/>
                <a:cxnLst/>
                <a:rect l="l" t="t" r="r" b="b"/>
                <a:pathLst>
                  <a:path w="1252" h="1100" extrusionOk="0">
                    <a:moveTo>
                      <a:pt x="630" y="1"/>
                    </a:moveTo>
                    <a:cubicBezTo>
                      <a:pt x="520" y="1"/>
                      <a:pt x="408" y="34"/>
                      <a:pt x="311" y="104"/>
                    </a:cubicBezTo>
                    <a:cubicBezTo>
                      <a:pt x="61" y="282"/>
                      <a:pt x="1" y="616"/>
                      <a:pt x="180" y="866"/>
                    </a:cubicBezTo>
                    <a:cubicBezTo>
                      <a:pt x="288" y="1018"/>
                      <a:pt x="455" y="1100"/>
                      <a:pt x="625" y="1100"/>
                    </a:cubicBezTo>
                    <a:cubicBezTo>
                      <a:pt x="734" y="1100"/>
                      <a:pt x="844" y="1066"/>
                      <a:pt x="942" y="997"/>
                    </a:cubicBezTo>
                    <a:cubicBezTo>
                      <a:pt x="1192" y="830"/>
                      <a:pt x="1251" y="485"/>
                      <a:pt x="1073" y="235"/>
                    </a:cubicBezTo>
                    <a:cubicBezTo>
                      <a:pt x="971" y="82"/>
                      <a:pt x="803" y="1"/>
                      <a:pt x="630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624" name="Google Shape;1624;p28"/>
              <p:cNvSpPr/>
              <p:nvPr/>
            </p:nvSpPr>
            <p:spPr>
              <a:xfrm>
                <a:off x="2234788" y="1776550"/>
                <a:ext cx="137250" cy="95275"/>
              </a:xfrm>
              <a:custGeom>
                <a:avLst/>
                <a:gdLst/>
                <a:ahLst/>
                <a:cxnLst/>
                <a:rect l="l" t="t" r="r" b="b"/>
                <a:pathLst>
                  <a:path w="5490" h="3811" extrusionOk="0">
                    <a:moveTo>
                      <a:pt x="394" y="0"/>
                    </a:moveTo>
                    <a:lnTo>
                      <a:pt x="1" y="643"/>
                    </a:lnTo>
                    <a:lnTo>
                      <a:pt x="5097" y="3810"/>
                    </a:lnTo>
                    <a:lnTo>
                      <a:pt x="5490" y="3179"/>
                    </a:lnTo>
                    <a:lnTo>
                      <a:pt x="394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625" name="Google Shape;1625;p28"/>
              <p:cNvSpPr/>
              <p:nvPr/>
            </p:nvSpPr>
            <p:spPr>
              <a:xfrm>
                <a:off x="2359513" y="1838225"/>
                <a:ext cx="31575" cy="27500"/>
              </a:xfrm>
              <a:custGeom>
                <a:avLst/>
                <a:gdLst/>
                <a:ahLst/>
                <a:cxnLst/>
                <a:rect l="l" t="t" r="r" b="b"/>
                <a:pathLst>
                  <a:path w="1263" h="1100" extrusionOk="0">
                    <a:moveTo>
                      <a:pt x="631" y="0"/>
                    </a:moveTo>
                    <a:cubicBezTo>
                      <a:pt x="448" y="0"/>
                      <a:pt x="268" y="90"/>
                      <a:pt x="167" y="260"/>
                    </a:cubicBezTo>
                    <a:cubicBezTo>
                      <a:pt x="1" y="522"/>
                      <a:pt x="84" y="855"/>
                      <a:pt x="334" y="1022"/>
                    </a:cubicBezTo>
                    <a:cubicBezTo>
                      <a:pt x="424" y="1075"/>
                      <a:pt x="523" y="1100"/>
                      <a:pt x="622" y="1100"/>
                    </a:cubicBezTo>
                    <a:cubicBezTo>
                      <a:pt x="810" y="1100"/>
                      <a:pt x="994" y="1007"/>
                      <a:pt x="1096" y="843"/>
                    </a:cubicBezTo>
                    <a:cubicBezTo>
                      <a:pt x="1263" y="581"/>
                      <a:pt x="1179" y="248"/>
                      <a:pt x="917" y="81"/>
                    </a:cubicBezTo>
                    <a:cubicBezTo>
                      <a:pt x="829" y="27"/>
                      <a:pt x="730" y="0"/>
                      <a:pt x="631" y="0"/>
                    </a:cubicBezTo>
                    <a:close/>
                  </a:path>
                </a:pathLst>
              </a:custGeom>
              <a:solidFill>
                <a:srgbClr val="31313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626" name="Google Shape;1626;p28"/>
              <p:cNvSpPr/>
              <p:nvPr/>
            </p:nvSpPr>
            <p:spPr>
              <a:xfrm>
                <a:off x="2352663" y="1849225"/>
                <a:ext cx="31575" cy="27600"/>
              </a:xfrm>
              <a:custGeom>
                <a:avLst/>
                <a:gdLst/>
                <a:ahLst/>
                <a:cxnLst/>
                <a:rect l="l" t="t" r="r" b="b"/>
                <a:pathLst>
                  <a:path w="1263" h="1104" extrusionOk="0">
                    <a:moveTo>
                      <a:pt x="631" y="1"/>
                    </a:moveTo>
                    <a:cubicBezTo>
                      <a:pt x="448" y="1"/>
                      <a:pt x="268" y="90"/>
                      <a:pt x="168" y="260"/>
                    </a:cubicBezTo>
                    <a:cubicBezTo>
                      <a:pt x="1" y="522"/>
                      <a:pt x="84" y="855"/>
                      <a:pt x="334" y="1022"/>
                    </a:cubicBezTo>
                    <a:cubicBezTo>
                      <a:pt x="426" y="1077"/>
                      <a:pt x="529" y="1103"/>
                      <a:pt x="630" y="1103"/>
                    </a:cubicBezTo>
                    <a:cubicBezTo>
                      <a:pt x="816" y="1103"/>
                      <a:pt x="996" y="1013"/>
                      <a:pt x="1096" y="844"/>
                    </a:cubicBezTo>
                    <a:cubicBezTo>
                      <a:pt x="1263" y="582"/>
                      <a:pt x="1180" y="248"/>
                      <a:pt x="918" y="82"/>
                    </a:cubicBezTo>
                    <a:cubicBezTo>
                      <a:pt x="830" y="27"/>
                      <a:pt x="730" y="1"/>
                      <a:pt x="631" y="1"/>
                    </a:cubicBezTo>
                    <a:close/>
                  </a:path>
                </a:pathLst>
              </a:custGeom>
              <a:solidFill>
                <a:srgbClr val="31313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627" name="Google Shape;1627;p28"/>
              <p:cNvSpPr/>
              <p:nvPr/>
            </p:nvSpPr>
            <p:spPr>
              <a:xfrm>
                <a:off x="2228538" y="1756950"/>
                <a:ext cx="31575" cy="27600"/>
              </a:xfrm>
              <a:custGeom>
                <a:avLst/>
                <a:gdLst/>
                <a:ahLst/>
                <a:cxnLst/>
                <a:rect l="l" t="t" r="r" b="b"/>
                <a:pathLst>
                  <a:path w="1263" h="1104" extrusionOk="0">
                    <a:moveTo>
                      <a:pt x="631" y="1"/>
                    </a:moveTo>
                    <a:cubicBezTo>
                      <a:pt x="448" y="1"/>
                      <a:pt x="268" y="90"/>
                      <a:pt x="168" y="260"/>
                    </a:cubicBezTo>
                    <a:cubicBezTo>
                      <a:pt x="1" y="522"/>
                      <a:pt x="84" y="855"/>
                      <a:pt x="346" y="1022"/>
                    </a:cubicBezTo>
                    <a:cubicBezTo>
                      <a:pt x="434" y="1077"/>
                      <a:pt x="534" y="1103"/>
                      <a:pt x="633" y="1103"/>
                    </a:cubicBezTo>
                    <a:cubicBezTo>
                      <a:pt x="816" y="1103"/>
                      <a:pt x="996" y="1013"/>
                      <a:pt x="1096" y="844"/>
                    </a:cubicBezTo>
                    <a:cubicBezTo>
                      <a:pt x="1263" y="582"/>
                      <a:pt x="1180" y="248"/>
                      <a:pt x="918" y="82"/>
                    </a:cubicBezTo>
                    <a:cubicBezTo>
                      <a:pt x="830" y="27"/>
                      <a:pt x="730" y="1"/>
                      <a:pt x="631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628" name="Google Shape;1628;p28"/>
              <p:cNvSpPr/>
              <p:nvPr/>
            </p:nvSpPr>
            <p:spPr>
              <a:xfrm>
                <a:off x="2221713" y="1768050"/>
                <a:ext cx="31575" cy="27500"/>
              </a:xfrm>
              <a:custGeom>
                <a:avLst/>
                <a:gdLst/>
                <a:ahLst/>
                <a:cxnLst/>
                <a:rect l="l" t="t" r="r" b="b"/>
                <a:pathLst>
                  <a:path w="1263" h="1100" extrusionOk="0">
                    <a:moveTo>
                      <a:pt x="638" y="0"/>
                    </a:moveTo>
                    <a:cubicBezTo>
                      <a:pt x="453" y="0"/>
                      <a:pt x="269" y="92"/>
                      <a:pt x="167" y="257"/>
                    </a:cubicBezTo>
                    <a:cubicBezTo>
                      <a:pt x="0" y="519"/>
                      <a:pt x="83" y="852"/>
                      <a:pt x="345" y="1019"/>
                    </a:cubicBezTo>
                    <a:cubicBezTo>
                      <a:pt x="433" y="1073"/>
                      <a:pt x="533" y="1100"/>
                      <a:pt x="632" y="1100"/>
                    </a:cubicBezTo>
                    <a:cubicBezTo>
                      <a:pt x="815" y="1100"/>
                      <a:pt x="995" y="1010"/>
                      <a:pt x="1095" y="840"/>
                    </a:cubicBezTo>
                    <a:cubicBezTo>
                      <a:pt x="1262" y="578"/>
                      <a:pt x="1179" y="245"/>
                      <a:pt x="917" y="78"/>
                    </a:cubicBezTo>
                    <a:cubicBezTo>
                      <a:pt x="831" y="25"/>
                      <a:pt x="734" y="0"/>
                      <a:pt x="63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629" name="Google Shape;1629;p28"/>
              <p:cNvSpPr/>
              <p:nvPr/>
            </p:nvSpPr>
            <p:spPr>
              <a:xfrm>
                <a:off x="2395838" y="1842025"/>
                <a:ext cx="436375" cy="372975"/>
              </a:xfrm>
              <a:custGeom>
                <a:avLst/>
                <a:gdLst/>
                <a:ahLst/>
                <a:cxnLst/>
                <a:rect l="l" t="t" r="r" b="b"/>
                <a:pathLst>
                  <a:path w="17455" h="14919" extrusionOk="0">
                    <a:moveTo>
                      <a:pt x="8733" y="0"/>
                    </a:moveTo>
                    <a:cubicBezTo>
                      <a:pt x="8347" y="0"/>
                      <a:pt x="7960" y="191"/>
                      <a:pt x="7739" y="572"/>
                    </a:cubicBezTo>
                    <a:lnTo>
                      <a:pt x="453" y="13204"/>
                    </a:lnTo>
                    <a:cubicBezTo>
                      <a:pt x="0" y="13966"/>
                      <a:pt x="560" y="14919"/>
                      <a:pt x="1441" y="14919"/>
                    </a:cubicBezTo>
                    <a:lnTo>
                      <a:pt x="16026" y="14919"/>
                    </a:lnTo>
                    <a:cubicBezTo>
                      <a:pt x="16907" y="14919"/>
                      <a:pt x="17455" y="13966"/>
                      <a:pt x="17014" y="13204"/>
                    </a:cubicBezTo>
                    <a:lnTo>
                      <a:pt x="9728" y="572"/>
                    </a:lnTo>
                    <a:cubicBezTo>
                      <a:pt x="9507" y="191"/>
                      <a:pt x="9120" y="0"/>
                      <a:pt x="8733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630" name="Google Shape;1630;p28"/>
              <p:cNvSpPr/>
              <p:nvPr/>
            </p:nvSpPr>
            <p:spPr>
              <a:xfrm>
                <a:off x="2438988" y="1882725"/>
                <a:ext cx="365850" cy="314125"/>
              </a:xfrm>
              <a:custGeom>
                <a:avLst/>
                <a:gdLst/>
                <a:ahLst/>
                <a:cxnLst/>
                <a:rect l="l" t="t" r="r" b="b"/>
                <a:pathLst>
                  <a:path w="14634" h="12565" extrusionOk="0">
                    <a:moveTo>
                      <a:pt x="7317" y="1"/>
                    </a:moveTo>
                    <a:cubicBezTo>
                      <a:pt x="7106" y="1"/>
                      <a:pt x="6894" y="105"/>
                      <a:pt x="6775" y="313"/>
                    </a:cubicBezTo>
                    <a:lnTo>
                      <a:pt x="251" y="11624"/>
                    </a:lnTo>
                    <a:cubicBezTo>
                      <a:pt x="1" y="12041"/>
                      <a:pt x="310" y="12565"/>
                      <a:pt x="786" y="12565"/>
                    </a:cubicBezTo>
                    <a:lnTo>
                      <a:pt x="13848" y="12565"/>
                    </a:lnTo>
                    <a:cubicBezTo>
                      <a:pt x="14336" y="12565"/>
                      <a:pt x="14633" y="12041"/>
                      <a:pt x="14395" y="11624"/>
                    </a:cubicBezTo>
                    <a:lnTo>
                      <a:pt x="7859" y="313"/>
                    </a:lnTo>
                    <a:cubicBezTo>
                      <a:pt x="7740" y="105"/>
                      <a:pt x="7528" y="1"/>
                      <a:pt x="7317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631" name="Google Shape;1631;p28"/>
              <p:cNvSpPr/>
              <p:nvPr/>
            </p:nvSpPr>
            <p:spPr>
              <a:xfrm>
                <a:off x="2430963" y="1878850"/>
                <a:ext cx="365825" cy="314425"/>
              </a:xfrm>
              <a:custGeom>
                <a:avLst/>
                <a:gdLst/>
                <a:ahLst/>
                <a:cxnLst/>
                <a:rect l="l" t="t" r="r" b="b"/>
                <a:pathLst>
                  <a:path w="14633" h="12577" extrusionOk="0">
                    <a:moveTo>
                      <a:pt x="7317" y="1"/>
                    </a:moveTo>
                    <a:cubicBezTo>
                      <a:pt x="7105" y="1"/>
                      <a:pt x="6894" y="105"/>
                      <a:pt x="6775" y="313"/>
                    </a:cubicBezTo>
                    <a:lnTo>
                      <a:pt x="238" y="11624"/>
                    </a:lnTo>
                    <a:cubicBezTo>
                      <a:pt x="0" y="12053"/>
                      <a:pt x="298" y="12565"/>
                      <a:pt x="786" y="12577"/>
                    </a:cubicBezTo>
                    <a:lnTo>
                      <a:pt x="13847" y="12577"/>
                    </a:lnTo>
                    <a:cubicBezTo>
                      <a:pt x="14323" y="12565"/>
                      <a:pt x="14633" y="12053"/>
                      <a:pt x="14383" y="11624"/>
                    </a:cubicBezTo>
                    <a:lnTo>
                      <a:pt x="7858" y="313"/>
                    </a:lnTo>
                    <a:cubicBezTo>
                      <a:pt x="7739" y="105"/>
                      <a:pt x="7528" y="1"/>
                      <a:pt x="7317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632" name="Google Shape;1632;p28"/>
              <p:cNvSpPr/>
              <p:nvPr/>
            </p:nvSpPr>
            <p:spPr>
              <a:xfrm>
                <a:off x="2588438" y="1961375"/>
                <a:ext cx="53850" cy="198600"/>
              </a:xfrm>
              <a:custGeom>
                <a:avLst/>
                <a:gdLst/>
                <a:ahLst/>
                <a:cxnLst/>
                <a:rect l="l" t="t" r="r" b="b"/>
                <a:pathLst>
                  <a:path w="2154" h="7944" extrusionOk="0">
                    <a:moveTo>
                      <a:pt x="1083" y="1"/>
                    </a:moveTo>
                    <a:cubicBezTo>
                      <a:pt x="571" y="1"/>
                      <a:pt x="178" y="429"/>
                      <a:pt x="202" y="930"/>
                    </a:cubicBezTo>
                    <a:lnTo>
                      <a:pt x="428" y="5251"/>
                    </a:lnTo>
                    <a:lnTo>
                      <a:pt x="1738" y="5251"/>
                    </a:lnTo>
                    <a:lnTo>
                      <a:pt x="1952" y="918"/>
                    </a:lnTo>
                    <a:cubicBezTo>
                      <a:pt x="1976" y="418"/>
                      <a:pt x="1583" y="1"/>
                      <a:pt x="1083" y="1"/>
                    </a:cubicBezTo>
                    <a:close/>
                    <a:moveTo>
                      <a:pt x="1096" y="5835"/>
                    </a:moveTo>
                    <a:cubicBezTo>
                      <a:pt x="523" y="5835"/>
                      <a:pt x="59" y="6283"/>
                      <a:pt x="47" y="6859"/>
                    </a:cubicBezTo>
                    <a:cubicBezTo>
                      <a:pt x="1" y="7441"/>
                      <a:pt x="466" y="7943"/>
                      <a:pt x="1043" y="7943"/>
                    </a:cubicBezTo>
                    <a:cubicBezTo>
                      <a:pt x="1056" y="7943"/>
                      <a:pt x="1070" y="7943"/>
                      <a:pt x="1083" y="7942"/>
                    </a:cubicBezTo>
                    <a:cubicBezTo>
                      <a:pt x="1097" y="7943"/>
                      <a:pt x="1110" y="7943"/>
                      <a:pt x="1124" y="7943"/>
                    </a:cubicBezTo>
                    <a:cubicBezTo>
                      <a:pt x="1689" y="7943"/>
                      <a:pt x="2154" y="7464"/>
                      <a:pt x="2119" y="6883"/>
                    </a:cubicBezTo>
                    <a:cubicBezTo>
                      <a:pt x="2107" y="6275"/>
                      <a:pt x="1714" y="5847"/>
                      <a:pt x="1119" y="5835"/>
                    </a:cubicBezTo>
                    <a:cubicBezTo>
                      <a:pt x="1111" y="5835"/>
                      <a:pt x="1104" y="5835"/>
                      <a:pt x="1096" y="5835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</p:grpSp>
      <p:grpSp>
        <p:nvGrpSpPr>
          <p:cNvPr id="1633" name="Google Shape;1633;p28"/>
          <p:cNvGrpSpPr/>
          <p:nvPr/>
        </p:nvGrpSpPr>
        <p:grpSpPr>
          <a:xfrm>
            <a:off x="2604981" y="3205617"/>
            <a:ext cx="2527217" cy="1178200"/>
            <a:chOff x="1884463" y="2693250"/>
            <a:chExt cx="1895413" cy="883650"/>
          </a:xfrm>
        </p:grpSpPr>
        <p:cxnSp>
          <p:nvCxnSpPr>
            <p:cNvPr id="1634" name="Google Shape;1634;p28"/>
            <p:cNvCxnSpPr/>
            <p:nvPr/>
          </p:nvCxnSpPr>
          <p:spPr>
            <a:xfrm rot="10800000">
              <a:off x="2979775" y="2942025"/>
              <a:ext cx="800100" cy="324000"/>
            </a:xfrm>
            <a:prstGeom prst="curvedConnector3">
              <a:avLst>
                <a:gd name="adj1" fmla="val 50000"/>
              </a:avLst>
            </a:prstGeom>
            <a:noFill/>
            <a:ln w="2857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grpSp>
          <p:nvGrpSpPr>
            <p:cNvPr id="1635" name="Google Shape;1635;p28"/>
            <p:cNvGrpSpPr/>
            <p:nvPr/>
          </p:nvGrpSpPr>
          <p:grpSpPr>
            <a:xfrm>
              <a:off x="1884463" y="2693250"/>
              <a:ext cx="1165650" cy="883650"/>
              <a:chOff x="1884463" y="2693250"/>
              <a:chExt cx="1165650" cy="883650"/>
            </a:xfrm>
          </p:grpSpPr>
          <p:sp>
            <p:nvSpPr>
              <p:cNvPr id="1636" name="Google Shape;1636;p28"/>
              <p:cNvSpPr/>
              <p:nvPr/>
            </p:nvSpPr>
            <p:spPr>
              <a:xfrm>
                <a:off x="1884463" y="2693250"/>
                <a:ext cx="1165650" cy="883650"/>
              </a:xfrm>
              <a:custGeom>
                <a:avLst/>
                <a:gdLst/>
                <a:ahLst/>
                <a:cxnLst/>
                <a:rect l="l" t="t" r="r" b="b"/>
                <a:pathLst>
                  <a:path w="46626" h="35346" extrusionOk="0">
                    <a:moveTo>
                      <a:pt x="35148" y="1"/>
                    </a:moveTo>
                    <a:cubicBezTo>
                      <a:pt x="29365" y="1"/>
                      <a:pt x="24038" y="4734"/>
                      <a:pt x="18074" y="5242"/>
                    </a:cubicBezTo>
                    <a:cubicBezTo>
                      <a:pt x="17663" y="5277"/>
                      <a:pt x="17248" y="5291"/>
                      <a:pt x="16830" y="5291"/>
                    </a:cubicBezTo>
                    <a:cubicBezTo>
                      <a:pt x="14361" y="5291"/>
                      <a:pt x="11804" y="4774"/>
                      <a:pt x="9387" y="4774"/>
                    </a:cubicBezTo>
                    <a:cubicBezTo>
                      <a:pt x="7705" y="4774"/>
                      <a:pt x="6090" y="5025"/>
                      <a:pt x="4620" y="5873"/>
                    </a:cubicBezTo>
                    <a:cubicBezTo>
                      <a:pt x="846" y="8052"/>
                      <a:pt x="0" y="13457"/>
                      <a:pt x="1739" y="17470"/>
                    </a:cubicBezTo>
                    <a:cubicBezTo>
                      <a:pt x="3477" y="21470"/>
                      <a:pt x="7108" y="24292"/>
                      <a:pt x="10775" y="26637"/>
                    </a:cubicBezTo>
                    <a:cubicBezTo>
                      <a:pt x="14133" y="28781"/>
                      <a:pt x="17300" y="31745"/>
                      <a:pt x="20658" y="33710"/>
                    </a:cubicBezTo>
                    <a:cubicBezTo>
                      <a:pt x="22764" y="34949"/>
                      <a:pt x="25642" y="35346"/>
                      <a:pt x="28424" y="35346"/>
                    </a:cubicBezTo>
                    <a:cubicBezTo>
                      <a:pt x="30078" y="35346"/>
                      <a:pt x="31697" y="35206"/>
                      <a:pt x="33100" y="35019"/>
                    </a:cubicBezTo>
                    <a:cubicBezTo>
                      <a:pt x="35136" y="34746"/>
                      <a:pt x="37267" y="34162"/>
                      <a:pt x="38577" y="32579"/>
                    </a:cubicBezTo>
                    <a:cubicBezTo>
                      <a:pt x="41517" y="29007"/>
                      <a:pt x="38231" y="23387"/>
                      <a:pt x="39922" y="19089"/>
                    </a:cubicBezTo>
                    <a:cubicBezTo>
                      <a:pt x="40660" y="17232"/>
                      <a:pt x="42232" y="15850"/>
                      <a:pt x="43256" y="14148"/>
                    </a:cubicBezTo>
                    <a:cubicBezTo>
                      <a:pt x="46625" y="8552"/>
                      <a:pt x="43363" y="1313"/>
                      <a:pt x="36933" y="158"/>
                    </a:cubicBezTo>
                    <a:cubicBezTo>
                      <a:pt x="36333" y="50"/>
                      <a:pt x="35738" y="1"/>
                      <a:pt x="35148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637" name="Google Shape;1637;p28"/>
              <p:cNvSpPr/>
              <p:nvPr/>
            </p:nvSpPr>
            <p:spPr>
              <a:xfrm>
                <a:off x="2069313" y="2740650"/>
                <a:ext cx="826900" cy="657850"/>
              </a:xfrm>
              <a:custGeom>
                <a:avLst/>
                <a:gdLst/>
                <a:ahLst/>
                <a:cxnLst/>
                <a:rect l="l" t="t" r="r" b="b"/>
                <a:pathLst>
                  <a:path w="33076" h="26314" extrusionOk="0">
                    <a:moveTo>
                      <a:pt x="30966" y="0"/>
                    </a:moveTo>
                    <a:cubicBezTo>
                      <a:pt x="30959" y="0"/>
                      <a:pt x="30952" y="0"/>
                      <a:pt x="30944" y="0"/>
                    </a:cubicBezTo>
                    <a:lnTo>
                      <a:pt x="2143" y="0"/>
                    </a:lnTo>
                    <a:cubicBezTo>
                      <a:pt x="953" y="0"/>
                      <a:pt x="0" y="953"/>
                      <a:pt x="0" y="2132"/>
                    </a:cubicBezTo>
                    <a:lnTo>
                      <a:pt x="0" y="24182"/>
                    </a:lnTo>
                    <a:cubicBezTo>
                      <a:pt x="0" y="25361"/>
                      <a:pt x="964" y="26313"/>
                      <a:pt x="2143" y="26313"/>
                    </a:cubicBezTo>
                    <a:lnTo>
                      <a:pt x="30944" y="26313"/>
                    </a:lnTo>
                    <a:cubicBezTo>
                      <a:pt x="32123" y="26313"/>
                      <a:pt x="33076" y="25361"/>
                      <a:pt x="33076" y="24182"/>
                    </a:cubicBezTo>
                    <a:lnTo>
                      <a:pt x="33076" y="2132"/>
                    </a:lnTo>
                    <a:cubicBezTo>
                      <a:pt x="33076" y="960"/>
                      <a:pt x="32135" y="0"/>
                      <a:pt x="30966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638" name="Google Shape;1638;p28"/>
              <p:cNvSpPr/>
              <p:nvPr/>
            </p:nvSpPr>
            <p:spPr>
              <a:xfrm>
                <a:off x="2069313" y="2740650"/>
                <a:ext cx="826900" cy="87525"/>
              </a:xfrm>
              <a:custGeom>
                <a:avLst/>
                <a:gdLst/>
                <a:ahLst/>
                <a:cxnLst/>
                <a:rect l="l" t="t" r="r" b="b"/>
                <a:pathLst>
                  <a:path w="33076" h="3501" extrusionOk="0">
                    <a:moveTo>
                      <a:pt x="30966" y="0"/>
                    </a:moveTo>
                    <a:cubicBezTo>
                      <a:pt x="30959" y="0"/>
                      <a:pt x="30952" y="0"/>
                      <a:pt x="30944" y="0"/>
                    </a:cubicBezTo>
                    <a:lnTo>
                      <a:pt x="2143" y="0"/>
                    </a:lnTo>
                    <a:cubicBezTo>
                      <a:pt x="953" y="0"/>
                      <a:pt x="0" y="953"/>
                      <a:pt x="0" y="2132"/>
                    </a:cubicBezTo>
                    <a:lnTo>
                      <a:pt x="0" y="3501"/>
                    </a:lnTo>
                    <a:lnTo>
                      <a:pt x="33076" y="3501"/>
                    </a:lnTo>
                    <a:lnTo>
                      <a:pt x="33076" y="2132"/>
                    </a:lnTo>
                    <a:cubicBezTo>
                      <a:pt x="33076" y="960"/>
                      <a:pt x="32135" y="0"/>
                      <a:pt x="30966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639" name="Google Shape;1639;p28"/>
              <p:cNvSpPr/>
              <p:nvPr/>
            </p:nvSpPr>
            <p:spPr>
              <a:xfrm>
                <a:off x="2118713" y="2767425"/>
                <a:ext cx="45875" cy="45875"/>
              </a:xfrm>
              <a:custGeom>
                <a:avLst/>
                <a:gdLst/>
                <a:ahLst/>
                <a:cxnLst/>
                <a:rect l="l" t="t" r="r" b="b"/>
                <a:pathLst>
                  <a:path w="1835" h="1835" extrusionOk="0">
                    <a:moveTo>
                      <a:pt x="917" y="1"/>
                    </a:moveTo>
                    <a:cubicBezTo>
                      <a:pt x="405" y="1"/>
                      <a:pt x="1" y="418"/>
                      <a:pt x="1" y="918"/>
                    </a:cubicBezTo>
                    <a:cubicBezTo>
                      <a:pt x="1" y="1430"/>
                      <a:pt x="405" y="1834"/>
                      <a:pt x="917" y="1834"/>
                    </a:cubicBezTo>
                    <a:cubicBezTo>
                      <a:pt x="1417" y="1834"/>
                      <a:pt x="1834" y="1430"/>
                      <a:pt x="1834" y="918"/>
                    </a:cubicBezTo>
                    <a:cubicBezTo>
                      <a:pt x="1834" y="418"/>
                      <a:pt x="1417" y="1"/>
                      <a:pt x="917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640" name="Google Shape;1640;p28"/>
              <p:cNvSpPr/>
              <p:nvPr/>
            </p:nvSpPr>
            <p:spPr>
              <a:xfrm>
                <a:off x="2178238" y="2767425"/>
                <a:ext cx="45875" cy="45875"/>
              </a:xfrm>
              <a:custGeom>
                <a:avLst/>
                <a:gdLst/>
                <a:ahLst/>
                <a:cxnLst/>
                <a:rect l="l" t="t" r="r" b="b"/>
                <a:pathLst>
                  <a:path w="1835" h="1835" extrusionOk="0">
                    <a:moveTo>
                      <a:pt x="918" y="1"/>
                    </a:moveTo>
                    <a:cubicBezTo>
                      <a:pt x="406" y="1"/>
                      <a:pt x="1" y="418"/>
                      <a:pt x="1" y="918"/>
                    </a:cubicBezTo>
                    <a:cubicBezTo>
                      <a:pt x="1" y="1430"/>
                      <a:pt x="406" y="1834"/>
                      <a:pt x="918" y="1834"/>
                    </a:cubicBezTo>
                    <a:cubicBezTo>
                      <a:pt x="1418" y="1834"/>
                      <a:pt x="1834" y="1430"/>
                      <a:pt x="1834" y="918"/>
                    </a:cubicBezTo>
                    <a:cubicBezTo>
                      <a:pt x="1834" y="418"/>
                      <a:pt x="1418" y="1"/>
                      <a:pt x="918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641" name="Google Shape;1641;p28"/>
              <p:cNvSpPr/>
              <p:nvPr/>
            </p:nvSpPr>
            <p:spPr>
              <a:xfrm>
                <a:off x="2237788" y="2767425"/>
                <a:ext cx="45850" cy="45875"/>
              </a:xfrm>
              <a:custGeom>
                <a:avLst/>
                <a:gdLst/>
                <a:ahLst/>
                <a:cxnLst/>
                <a:rect l="l" t="t" r="r" b="b"/>
                <a:pathLst>
                  <a:path w="1834" h="1835" extrusionOk="0">
                    <a:moveTo>
                      <a:pt x="917" y="1"/>
                    </a:moveTo>
                    <a:cubicBezTo>
                      <a:pt x="405" y="1"/>
                      <a:pt x="0" y="418"/>
                      <a:pt x="0" y="918"/>
                    </a:cubicBezTo>
                    <a:cubicBezTo>
                      <a:pt x="0" y="1430"/>
                      <a:pt x="405" y="1834"/>
                      <a:pt x="917" y="1834"/>
                    </a:cubicBezTo>
                    <a:cubicBezTo>
                      <a:pt x="1417" y="1834"/>
                      <a:pt x="1834" y="1430"/>
                      <a:pt x="1834" y="918"/>
                    </a:cubicBezTo>
                    <a:cubicBezTo>
                      <a:pt x="1834" y="418"/>
                      <a:pt x="1417" y="1"/>
                      <a:pt x="917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642" name="Google Shape;1642;p28"/>
              <p:cNvSpPr/>
              <p:nvPr/>
            </p:nvSpPr>
            <p:spPr>
              <a:xfrm>
                <a:off x="2188363" y="2966025"/>
                <a:ext cx="605150" cy="327050"/>
              </a:xfrm>
              <a:custGeom>
                <a:avLst/>
                <a:gdLst/>
                <a:ahLst/>
                <a:cxnLst/>
                <a:rect l="l" t="t" r="r" b="b"/>
                <a:pathLst>
                  <a:path w="24206" h="13082" extrusionOk="0">
                    <a:moveTo>
                      <a:pt x="12424" y="0"/>
                    </a:moveTo>
                    <a:cubicBezTo>
                      <a:pt x="5181" y="0"/>
                      <a:pt x="1" y="6071"/>
                      <a:pt x="1" y="6071"/>
                    </a:cubicBezTo>
                    <a:cubicBezTo>
                      <a:pt x="4097" y="11322"/>
                      <a:pt x="8125" y="13081"/>
                      <a:pt x="11684" y="13081"/>
                    </a:cubicBezTo>
                    <a:cubicBezTo>
                      <a:pt x="18913" y="13081"/>
                      <a:pt x="24206" y="5820"/>
                      <a:pt x="24206" y="5820"/>
                    </a:cubicBezTo>
                    <a:cubicBezTo>
                      <a:pt x="20028" y="1462"/>
                      <a:pt x="15978" y="0"/>
                      <a:pt x="12424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643" name="Google Shape;1643;p28"/>
              <p:cNvSpPr/>
              <p:nvPr/>
            </p:nvSpPr>
            <p:spPr>
              <a:xfrm>
                <a:off x="2231813" y="3001925"/>
                <a:ext cx="519450" cy="255875"/>
              </a:xfrm>
              <a:custGeom>
                <a:avLst/>
                <a:gdLst/>
                <a:ahLst/>
                <a:cxnLst/>
                <a:rect l="l" t="t" r="r" b="b"/>
                <a:pathLst>
                  <a:path w="20778" h="10235" extrusionOk="0">
                    <a:moveTo>
                      <a:pt x="10667" y="1"/>
                    </a:moveTo>
                    <a:cubicBezTo>
                      <a:pt x="9125" y="1"/>
                      <a:pt x="7691" y="298"/>
                      <a:pt x="6406" y="741"/>
                    </a:cubicBezTo>
                    <a:cubicBezTo>
                      <a:pt x="4001" y="1610"/>
                      <a:pt x="1811" y="3015"/>
                      <a:pt x="1" y="4837"/>
                    </a:cubicBezTo>
                    <a:cubicBezTo>
                      <a:pt x="1989" y="7206"/>
                      <a:pt x="3978" y="8659"/>
                      <a:pt x="5918" y="9445"/>
                    </a:cubicBezTo>
                    <a:cubicBezTo>
                      <a:pt x="7273" y="10003"/>
                      <a:pt x="8594" y="10235"/>
                      <a:pt x="9854" y="10235"/>
                    </a:cubicBezTo>
                    <a:cubicBezTo>
                      <a:pt x="12115" y="10235"/>
                      <a:pt x="14179" y="9488"/>
                      <a:pt x="15884" y="8540"/>
                    </a:cubicBezTo>
                    <a:cubicBezTo>
                      <a:pt x="17717" y="7516"/>
                      <a:pt x="19372" y="6194"/>
                      <a:pt x="20777" y="4635"/>
                    </a:cubicBezTo>
                    <a:cubicBezTo>
                      <a:pt x="18682" y="2610"/>
                      <a:pt x="16634" y="1372"/>
                      <a:pt x="14681" y="694"/>
                    </a:cubicBezTo>
                    <a:cubicBezTo>
                      <a:pt x="13286" y="203"/>
                      <a:pt x="11940" y="1"/>
                      <a:pt x="10667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644" name="Google Shape;1644;p28"/>
              <p:cNvSpPr/>
              <p:nvPr/>
            </p:nvSpPr>
            <p:spPr>
              <a:xfrm>
                <a:off x="2323513" y="3001925"/>
                <a:ext cx="327725" cy="255875"/>
              </a:xfrm>
              <a:custGeom>
                <a:avLst/>
                <a:gdLst/>
                <a:ahLst/>
                <a:cxnLst/>
                <a:rect l="l" t="t" r="r" b="b"/>
                <a:pathLst>
                  <a:path w="13109" h="10235" extrusionOk="0">
                    <a:moveTo>
                      <a:pt x="6994" y="1"/>
                    </a:moveTo>
                    <a:cubicBezTo>
                      <a:pt x="5454" y="1"/>
                      <a:pt x="4023" y="298"/>
                      <a:pt x="2738" y="741"/>
                    </a:cubicBezTo>
                    <a:cubicBezTo>
                      <a:pt x="214" y="3015"/>
                      <a:pt x="0" y="6897"/>
                      <a:pt x="2250" y="9445"/>
                    </a:cubicBezTo>
                    <a:cubicBezTo>
                      <a:pt x="3601" y="10003"/>
                      <a:pt x="4919" y="10235"/>
                      <a:pt x="6178" y="10235"/>
                    </a:cubicBezTo>
                    <a:cubicBezTo>
                      <a:pt x="8437" y="10235"/>
                      <a:pt x="10503" y="9488"/>
                      <a:pt x="12216" y="8540"/>
                    </a:cubicBezTo>
                    <a:cubicBezTo>
                      <a:pt x="12799" y="7575"/>
                      <a:pt x="13109" y="6468"/>
                      <a:pt x="13109" y="5337"/>
                    </a:cubicBezTo>
                    <a:cubicBezTo>
                      <a:pt x="13109" y="3563"/>
                      <a:pt x="12347" y="1860"/>
                      <a:pt x="11013" y="694"/>
                    </a:cubicBezTo>
                    <a:cubicBezTo>
                      <a:pt x="9613" y="203"/>
                      <a:pt x="8266" y="1"/>
                      <a:pt x="6994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645" name="Google Shape;1645;p28"/>
              <p:cNvSpPr/>
              <p:nvPr/>
            </p:nvSpPr>
            <p:spPr>
              <a:xfrm>
                <a:off x="2414288" y="3053475"/>
                <a:ext cx="163725" cy="163750"/>
              </a:xfrm>
              <a:custGeom>
                <a:avLst/>
                <a:gdLst/>
                <a:ahLst/>
                <a:cxnLst/>
                <a:rect l="l" t="t" r="r" b="b"/>
                <a:pathLst>
                  <a:path w="6549" h="6550" extrusionOk="0">
                    <a:moveTo>
                      <a:pt x="3275" y="1"/>
                    </a:moveTo>
                    <a:cubicBezTo>
                      <a:pt x="1465" y="1"/>
                      <a:pt x="0" y="1465"/>
                      <a:pt x="0" y="3275"/>
                    </a:cubicBezTo>
                    <a:cubicBezTo>
                      <a:pt x="0" y="5085"/>
                      <a:pt x="1465" y="6549"/>
                      <a:pt x="3275" y="6549"/>
                    </a:cubicBezTo>
                    <a:cubicBezTo>
                      <a:pt x="5084" y="6549"/>
                      <a:pt x="6549" y="5085"/>
                      <a:pt x="6549" y="3275"/>
                    </a:cubicBezTo>
                    <a:cubicBezTo>
                      <a:pt x="6549" y="1465"/>
                      <a:pt x="5084" y="1"/>
                      <a:pt x="3275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646" name="Google Shape;1646;p28"/>
              <p:cNvSpPr/>
              <p:nvPr/>
            </p:nvSpPr>
            <p:spPr>
              <a:xfrm>
                <a:off x="2414288" y="3061525"/>
                <a:ext cx="70875" cy="70850"/>
              </a:xfrm>
              <a:custGeom>
                <a:avLst/>
                <a:gdLst/>
                <a:ahLst/>
                <a:cxnLst/>
                <a:rect l="l" t="t" r="r" b="b"/>
                <a:pathLst>
                  <a:path w="2835" h="2834" extrusionOk="0">
                    <a:moveTo>
                      <a:pt x="1417" y="0"/>
                    </a:moveTo>
                    <a:cubicBezTo>
                      <a:pt x="643" y="0"/>
                      <a:pt x="0" y="631"/>
                      <a:pt x="0" y="1417"/>
                    </a:cubicBezTo>
                    <a:cubicBezTo>
                      <a:pt x="0" y="2191"/>
                      <a:pt x="643" y="2834"/>
                      <a:pt x="1417" y="2834"/>
                    </a:cubicBezTo>
                    <a:cubicBezTo>
                      <a:pt x="2203" y="2834"/>
                      <a:pt x="2834" y="2191"/>
                      <a:pt x="2834" y="1417"/>
                    </a:cubicBezTo>
                    <a:cubicBezTo>
                      <a:pt x="2834" y="631"/>
                      <a:pt x="2203" y="0"/>
                      <a:pt x="1417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647" name="Google Shape;1647;p28"/>
              <p:cNvSpPr/>
              <p:nvPr/>
            </p:nvSpPr>
            <p:spPr>
              <a:xfrm>
                <a:off x="2248188" y="2874600"/>
                <a:ext cx="486700" cy="486675"/>
              </a:xfrm>
              <a:custGeom>
                <a:avLst/>
                <a:gdLst/>
                <a:ahLst/>
                <a:cxnLst/>
                <a:rect l="l" t="t" r="r" b="b"/>
                <a:pathLst>
                  <a:path w="19468" h="19467" extrusionOk="0">
                    <a:moveTo>
                      <a:pt x="18039" y="0"/>
                    </a:moveTo>
                    <a:lnTo>
                      <a:pt x="1" y="18038"/>
                    </a:lnTo>
                    <a:lnTo>
                      <a:pt x="1429" y="19467"/>
                    </a:lnTo>
                    <a:lnTo>
                      <a:pt x="19467" y="1429"/>
                    </a:lnTo>
                    <a:lnTo>
                      <a:pt x="18039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648" name="Google Shape;1648;p28"/>
              <p:cNvSpPr/>
              <p:nvPr/>
            </p:nvSpPr>
            <p:spPr>
              <a:xfrm>
                <a:off x="2248188" y="2874600"/>
                <a:ext cx="487000" cy="486675"/>
              </a:xfrm>
              <a:custGeom>
                <a:avLst/>
                <a:gdLst/>
                <a:ahLst/>
                <a:cxnLst/>
                <a:rect l="l" t="t" r="r" b="b"/>
                <a:pathLst>
                  <a:path w="19480" h="19467" extrusionOk="0">
                    <a:moveTo>
                      <a:pt x="1441" y="0"/>
                    </a:moveTo>
                    <a:lnTo>
                      <a:pt x="1" y="1429"/>
                    </a:lnTo>
                    <a:lnTo>
                      <a:pt x="18039" y="19467"/>
                    </a:lnTo>
                    <a:lnTo>
                      <a:pt x="19479" y="18038"/>
                    </a:lnTo>
                    <a:lnTo>
                      <a:pt x="1441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</p:grpSp>
      <p:grpSp>
        <p:nvGrpSpPr>
          <p:cNvPr id="1649" name="Google Shape;1649;p28"/>
          <p:cNvGrpSpPr/>
          <p:nvPr/>
        </p:nvGrpSpPr>
        <p:grpSpPr>
          <a:xfrm>
            <a:off x="7164196" y="3027951"/>
            <a:ext cx="2607984" cy="1178100"/>
            <a:chOff x="5303875" y="2560000"/>
            <a:chExt cx="1955988" cy="883575"/>
          </a:xfrm>
        </p:grpSpPr>
        <p:cxnSp>
          <p:nvCxnSpPr>
            <p:cNvPr id="1650" name="Google Shape;1650;p28"/>
            <p:cNvCxnSpPr/>
            <p:nvPr/>
          </p:nvCxnSpPr>
          <p:spPr>
            <a:xfrm rot="10800000" flipH="1">
              <a:off x="5303875" y="2923200"/>
              <a:ext cx="981000" cy="371400"/>
            </a:xfrm>
            <a:prstGeom prst="curvedConnector3">
              <a:avLst>
                <a:gd name="adj1" fmla="val 50000"/>
              </a:avLst>
            </a:prstGeom>
            <a:noFill/>
            <a:ln w="2857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grpSp>
          <p:nvGrpSpPr>
            <p:cNvPr id="1651" name="Google Shape;1651;p28"/>
            <p:cNvGrpSpPr/>
            <p:nvPr/>
          </p:nvGrpSpPr>
          <p:grpSpPr>
            <a:xfrm>
              <a:off x="6093913" y="2560000"/>
              <a:ext cx="1165950" cy="883575"/>
              <a:chOff x="6093913" y="2560000"/>
              <a:chExt cx="1165950" cy="883575"/>
            </a:xfrm>
          </p:grpSpPr>
          <p:sp>
            <p:nvSpPr>
              <p:cNvPr id="1652" name="Google Shape;1652;p28"/>
              <p:cNvSpPr/>
              <p:nvPr/>
            </p:nvSpPr>
            <p:spPr>
              <a:xfrm>
                <a:off x="6093913" y="2560000"/>
                <a:ext cx="1165950" cy="883575"/>
              </a:xfrm>
              <a:custGeom>
                <a:avLst/>
                <a:gdLst/>
                <a:ahLst/>
                <a:cxnLst/>
                <a:rect l="l" t="t" r="r" b="b"/>
                <a:pathLst>
                  <a:path w="46638" h="35343" extrusionOk="0">
                    <a:moveTo>
                      <a:pt x="18215" y="0"/>
                    </a:moveTo>
                    <a:cubicBezTo>
                      <a:pt x="16558" y="0"/>
                      <a:pt x="14934" y="142"/>
                      <a:pt x="13526" y="333"/>
                    </a:cubicBezTo>
                    <a:cubicBezTo>
                      <a:pt x="11502" y="606"/>
                      <a:pt x="9359" y="1178"/>
                      <a:pt x="8061" y="2761"/>
                    </a:cubicBezTo>
                    <a:cubicBezTo>
                      <a:pt x="5120" y="6333"/>
                      <a:pt x="8394" y="11953"/>
                      <a:pt x="6704" y="16251"/>
                    </a:cubicBezTo>
                    <a:cubicBezTo>
                      <a:pt x="5977" y="18109"/>
                      <a:pt x="4406" y="19490"/>
                      <a:pt x="3382" y="21192"/>
                    </a:cubicBezTo>
                    <a:cubicBezTo>
                      <a:pt x="0" y="26788"/>
                      <a:pt x="3275" y="34027"/>
                      <a:pt x="9704" y="35182"/>
                    </a:cubicBezTo>
                    <a:cubicBezTo>
                      <a:pt x="10309" y="35292"/>
                      <a:pt x="10908" y="35342"/>
                      <a:pt x="11503" y="35342"/>
                    </a:cubicBezTo>
                    <a:cubicBezTo>
                      <a:pt x="17273" y="35342"/>
                      <a:pt x="22604" y="30617"/>
                      <a:pt x="28552" y="30110"/>
                    </a:cubicBezTo>
                    <a:cubicBezTo>
                      <a:pt x="28976" y="30073"/>
                      <a:pt x="29405" y="30058"/>
                      <a:pt x="29836" y="30058"/>
                    </a:cubicBezTo>
                    <a:cubicBezTo>
                      <a:pt x="32295" y="30058"/>
                      <a:pt x="34835" y="30566"/>
                      <a:pt x="37239" y="30566"/>
                    </a:cubicBezTo>
                    <a:cubicBezTo>
                      <a:pt x="38923" y="30566"/>
                      <a:pt x="40541" y="30317"/>
                      <a:pt x="42018" y="29467"/>
                    </a:cubicBezTo>
                    <a:cubicBezTo>
                      <a:pt x="45792" y="27288"/>
                      <a:pt x="46637" y="21883"/>
                      <a:pt x="44899" y="17882"/>
                    </a:cubicBezTo>
                    <a:cubicBezTo>
                      <a:pt x="43161" y="13870"/>
                      <a:pt x="39529" y="11060"/>
                      <a:pt x="35850" y="8703"/>
                    </a:cubicBezTo>
                    <a:cubicBezTo>
                      <a:pt x="32505" y="6560"/>
                      <a:pt x="29326" y="3595"/>
                      <a:pt x="25980" y="1630"/>
                    </a:cubicBezTo>
                    <a:cubicBezTo>
                      <a:pt x="23875" y="399"/>
                      <a:pt x="20999" y="0"/>
                      <a:pt x="18215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653" name="Google Shape;1653;p28"/>
              <p:cNvSpPr/>
              <p:nvPr/>
            </p:nvSpPr>
            <p:spPr>
              <a:xfrm>
                <a:off x="6394238" y="2829950"/>
                <a:ext cx="592675" cy="261650"/>
              </a:xfrm>
              <a:custGeom>
                <a:avLst/>
                <a:gdLst/>
                <a:ahLst/>
                <a:cxnLst/>
                <a:rect l="l" t="t" r="r" b="b"/>
                <a:pathLst>
                  <a:path w="23707" h="10466" extrusionOk="0">
                    <a:moveTo>
                      <a:pt x="3323" y="0"/>
                    </a:moveTo>
                    <a:cubicBezTo>
                      <a:pt x="2430" y="0"/>
                      <a:pt x="1668" y="0"/>
                      <a:pt x="1096" y="12"/>
                    </a:cubicBezTo>
                    <a:lnTo>
                      <a:pt x="858" y="12"/>
                    </a:lnTo>
                    <a:cubicBezTo>
                      <a:pt x="382" y="12"/>
                      <a:pt x="1" y="429"/>
                      <a:pt x="37" y="905"/>
                    </a:cubicBezTo>
                    <a:lnTo>
                      <a:pt x="84" y="1703"/>
                    </a:lnTo>
                    <a:lnTo>
                      <a:pt x="156" y="2691"/>
                    </a:lnTo>
                    <a:lnTo>
                      <a:pt x="644" y="10025"/>
                    </a:lnTo>
                    <a:lnTo>
                      <a:pt x="668" y="10466"/>
                    </a:lnTo>
                    <a:lnTo>
                      <a:pt x="23242" y="10466"/>
                    </a:lnTo>
                    <a:lnTo>
                      <a:pt x="23682" y="453"/>
                    </a:lnTo>
                    <a:lnTo>
                      <a:pt x="23706" y="84"/>
                    </a:lnTo>
                    <a:lnTo>
                      <a:pt x="21587" y="72"/>
                    </a:lnTo>
                    <a:lnTo>
                      <a:pt x="21063" y="72"/>
                    </a:lnTo>
                    <a:lnTo>
                      <a:pt x="18765" y="48"/>
                    </a:lnTo>
                    <a:lnTo>
                      <a:pt x="18122" y="48"/>
                    </a:lnTo>
                    <a:cubicBezTo>
                      <a:pt x="16634" y="36"/>
                      <a:pt x="14943" y="24"/>
                      <a:pt x="13229" y="24"/>
                    </a:cubicBezTo>
                    <a:lnTo>
                      <a:pt x="12693" y="24"/>
                    </a:lnTo>
                    <a:cubicBezTo>
                      <a:pt x="10562" y="12"/>
                      <a:pt x="8395" y="0"/>
                      <a:pt x="6454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654" name="Google Shape;1654;p28"/>
              <p:cNvSpPr/>
              <p:nvPr/>
            </p:nvSpPr>
            <p:spPr>
              <a:xfrm>
                <a:off x="6407938" y="2829450"/>
                <a:ext cx="475675" cy="239225"/>
              </a:xfrm>
              <a:custGeom>
                <a:avLst/>
                <a:gdLst/>
                <a:ahLst/>
                <a:cxnLst/>
                <a:rect l="l" t="t" r="r" b="b"/>
                <a:pathLst>
                  <a:path w="19027" h="9569" extrusionOk="0">
                    <a:moveTo>
                      <a:pt x="4065" y="0"/>
                    </a:moveTo>
                    <a:cubicBezTo>
                      <a:pt x="2452" y="0"/>
                      <a:pt x="1126" y="6"/>
                      <a:pt x="310" y="20"/>
                    </a:cubicBezTo>
                    <a:cubicBezTo>
                      <a:pt x="203" y="20"/>
                      <a:pt x="108" y="44"/>
                      <a:pt x="1" y="92"/>
                    </a:cubicBezTo>
                    <a:lnTo>
                      <a:pt x="2644" y="9569"/>
                    </a:lnTo>
                    <a:lnTo>
                      <a:pt x="19027" y="5021"/>
                    </a:lnTo>
                    <a:lnTo>
                      <a:pt x="17658" y="68"/>
                    </a:lnTo>
                    <a:cubicBezTo>
                      <a:pt x="13532" y="34"/>
                      <a:pt x="7960" y="0"/>
                      <a:pt x="4065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655" name="Google Shape;1655;p28"/>
              <p:cNvSpPr/>
              <p:nvPr/>
            </p:nvSpPr>
            <p:spPr>
              <a:xfrm>
                <a:off x="6378763" y="2562350"/>
                <a:ext cx="516475" cy="497400"/>
              </a:xfrm>
              <a:custGeom>
                <a:avLst/>
                <a:gdLst/>
                <a:ahLst/>
                <a:cxnLst/>
                <a:rect l="l" t="t" r="r" b="b"/>
                <a:pathLst>
                  <a:path w="20659" h="19896" extrusionOk="0">
                    <a:moveTo>
                      <a:pt x="16396" y="0"/>
                    </a:moveTo>
                    <a:lnTo>
                      <a:pt x="1" y="4549"/>
                    </a:lnTo>
                    <a:lnTo>
                      <a:pt x="4275" y="19896"/>
                    </a:lnTo>
                    <a:lnTo>
                      <a:pt x="20658" y="15348"/>
                    </a:lnTo>
                    <a:lnTo>
                      <a:pt x="16396" y="0"/>
                    </a:lnTo>
                    <a:close/>
                  </a:path>
                </a:pathLst>
              </a:custGeom>
              <a:solidFill>
                <a:srgbClr val="E3E3E3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656" name="Google Shape;1656;p28"/>
              <p:cNvSpPr/>
              <p:nvPr/>
            </p:nvSpPr>
            <p:spPr>
              <a:xfrm>
                <a:off x="6527288" y="2585875"/>
                <a:ext cx="492950" cy="471500"/>
              </a:xfrm>
              <a:custGeom>
                <a:avLst/>
                <a:gdLst/>
                <a:ahLst/>
                <a:cxnLst/>
                <a:rect l="l" t="t" r="r" b="b"/>
                <a:pathLst>
                  <a:path w="19718" h="18860" extrusionOk="0">
                    <a:moveTo>
                      <a:pt x="3001" y="0"/>
                    </a:moveTo>
                    <a:lnTo>
                      <a:pt x="2775" y="1203"/>
                    </a:lnTo>
                    <a:lnTo>
                      <a:pt x="2477" y="2774"/>
                    </a:lnTo>
                    <a:lnTo>
                      <a:pt x="2430" y="3000"/>
                    </a:lnTo>
                    <a:lnTo>
                      <a:pt x="1132" y="9751"/>
                    </a:lnTo>
                    <a:lnTo>
                      <a:pt x="846" y="11228"/>
                    </a:lnTo>
                    <a:lnTo>
                      <a:pt x="739" y="11799"/>
                    </a:lnTo>
                    <a:lnTo>
                      <a:pt x="1" y="15645"/>
                    </a:lnTo>
                    <a:lnTo>
                      <a:pt x="6085" y="16812"/>
                    </a:lnTo>
                    <a:lnTo>
                      <a:pt x="6549" y="16907"/>
                    </a:lnTo>
                    <a:lnTo>
                      <a:pt x="13396" y="18217"/>
                    </a:lnTo>
                    <a:lnTo>
                      <a:pt x="15741" y="18669"/>
                    </a:lnTo>
                    <a:lnTo>
                      <a:pt x="16265" y="18764"/>
                    </a:lnTo>
                    <a:lnTo>
                      <a:pt x="16705" y="18860"/>
                    </a:lnTo>
                    <a:lnTo>
                      <a:pt x="18372" y="10216"/>
                    </a:lnTo>
                    <a:lnTo>
                      <a:pt x="18801" y="7930"/>
                    </a:lnTo>
                    <a:lnTo>
                      <a:pt x="18884" y="7489"/>
                    </a:lnTo>
                    <a:lnTo>
                      <a:pt x="19718" y="3203"/>
                    </a:lnTo>
                    <a:lnTo>
                      <a:pt x="11145" y="1560"/>
                    </a:lnTo>
                    <a:lnTo>
                      <a:pt x="5418" y="464"/>
                    </a:lnTo>
                    <a:lnTo>
                      <a:pt x="3001" y="0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657" name="Google Shape;1657;p28"/>
              <p:cNvSpPr/>
              <p:nvPr/>
            </p:nvSpPr>
            <p:spPr>
              <a:xfrm>
                <a:off x="6495738" y="2654925"/>
                <a:ext cx="425100" cy="398575"/>
              </a:xfrm>
              <a:custGeom>
                <a:avLst/>
                <a:gdLst/>
                <a:ahLst/>
                <a:cxnLst/>
                <a:rect l="l" t="t" r="r" b="b"/>
                <a:pathLst>
                  <a:path w="17004" h="15943" extrusionOk="0">
                    <a:moveTo>
                      <a:pt x="1" y="0"/>
                    </a:moveTo>
                    <a:lnTo>
                      <a:pt x="1" y="15943"/>
                    </a:lnTo>
                    <a:lnTo>
                      <a:pt x="17003" y="15943"/>
                    </a:lnTo>
                    <a:lnTo>
                      <a:pt x="17003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658" name="Google Shape;1658;p28"/>
              <p:cNvSpPr/>
              <p:nvPr/>
            </p:nvSpPr>
            <p:spPr>
              <a:xfrm>
                <a:off x="6477288" y="2660875"/>
                <a:ext cx="456625" cy="398275"/>
              </a:xfrm>
              <a:custGeom>
                <a:avLst/>
                <a:gdLst/>
                <a:ahLst/>
                <a:cxnLst/>
                <a:rect l="l" t="t" r="r" b="b"/>
                <a:pathLst>
                  <a:path w="18265" h="15931" extrusionOk="0">
                    <a:moveTo>
                      <a:pt x="1" y="0"/>
                    </a:moveTo>
                    <a:lnTo>
                      <a:pt x="1" y="15931"/>
                    </a:lnTo>
                    <a:lnTo>
                      <a:pt x="18265" y="15931"/>
                    </a:lnTo>
                    <a:lnTo>
                      <a:pt x="18265" y="0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659" name="Google Shape;1659;p28"/>
              <p:cNvSpPr/>
              <p:nvPr/>
            </p:nvSpPr>
            <p:spPr>
              <a:xfrm>
                <a:off x="6396638" y="2769225"/>
                <a:ext cx="613475" cy="491150"/>
              </a:xfrm>
              <a:custGeom>
                <a:avLst/>
                <a:gdLst/>
                <a:ahLst/>
                <a:cxnLst/>
                <a:rect l="l" t="t" r="r" b="b"/>
                <a:pathLst>
                  <a:path w="24539" h="19646" extrusionOk="0">
                    <a:moveTo>
                      <a:pt x="14216" y="0"/>
                    </a:moveTo>
                    <a:cubicBezTo>
                      <a:pt x="13847" y="0"/>
                      <a:pt x="13514" y="227"/>
                      <a:pt x="13371" y="572"/>
                    </a:cubicBezTo>
                    <a:lnTo>
                      <a:pt x="12609" y="2429"/>
                    </a:lnTo>
                    <a:lnTo>
                      <a:pt x="12228" y="3358"/>
                    </a:lnTo>
                    <a:cubicBezTo>
                      <a:pt x="12085" y="3703"/>
                      <a:pt x="11740" y="3929"/>
                      <a:pt x="11371" y="3929"/>
                    </a:cubicBezTo>
                    <a:lnTo>
                      <a:pt x="6084" y="3882"/>
                    </a:lnTo>
                    <a:lnTo>
                      <a:pt x="3965" y="3870"/>
                    </a:lnTo>
                    <a:lnTo>
                      <a:pt x="3239" y="3870"/>
                    </a:lnTo>
                    <a:lnTo>
                      <a:pt x="1393" y="3846"/>
                    </a:lnTo>
                    <a:lnTo>
                      <a:pt x="679" y="3846"/>
                    </a:lnTo>
                    <a:cubicBezTo>
                      <a:pt x="417" y="3846"/>
                      <a:pt x="179" y="3953"/>
                      <a:pt x="0" y="4132"/>
                    </a:cubicBezTo>
                    <a:lnTo>
                      <a:pt x="60" y="5120"/>
                    </a:lnTo>
                    <a:cubicBezTo>
                      <a:pt x="36" y="5215"/>
                      <a:pt x="24" y="5310"/>
                      <a:pt x="36" y="5418"/>
                    </a:cubicBezTo>
                    <a:lnTo>
                      <a:pt x="548" y="12454"/>
                    </a:lnTo>
                    <a:lnTo>
                      <a:pt x="584" y="12883"/>
                    </a:lnTo>
                    <a:lnTo>
                      <a:pt x="1048" y="19360"/>
                    </a:lnTo>
                    <a:lnTo>
                      <a:pt x="1048" y="19396"/>
                    </a:lnTo>
                    <a:cubicBezTo>
                      <a:pt x="1226" y="19550"/>
                      <a:pt x="1453" y="19646"/>
                      <a:pt x="1679" y="19646"/>
                    </a:cubicBezTo>
                    <a:lnTo>
                      <a:pt x="22432" y="19646"/>
                    </a:lnTo>
                    <a:cubicBezTo>
                      <a:pt x="22920" y="19646"/>
                      <a:pt x="23324" y="19265"/>
                      <a:pt x="23348" y="18776"/>
                    </a:cubicBezTo>
                    <a:lnTo>
                      <a:pt x="24539" y="1000"/>
                    </a:lnTo>
                    <a:cubicBezTo>
                      <a:pt x="24539" y="941"/>
                      <a:pt x="24539" y="881"/>
                      <a:pt x="24527" y="822"/>
                    </a:cubicBezTo>
                    <a:lnTo>
                      <a:pt x="24503" y="798"/>
                    </a:lnTo>
                    <a:lnTo>
                      <a:pt x="24479" y="774"/>
                    </a:lnTo>
                    <a:lnTo>
                      <a:pt x="24456" y="762"/>
                    </a:lnTo>
                    <a:cubicBezTo>
                      <a:pt x="24432" y="739"/>
                      <a:pt x="24408" y="727"/>
                      <a:pt x="24384" y="715"/>
                    </a:cubicBezTo>
                    <a:lnTo>
                      <a:pt x="24348" y="691"/>
                    </a:lnTo>
                    <a:lnTo>
                      <a:pt x="24337" y="679"/>
                    </a:lnTo>
                    <a:cubicBezTo>
                      <a:pt x="24301" y="667"/>
                      <a:pt x="24265" y="655"/>
                      <a:pt x="24229" y="643"/>
                    </a:cubicBezTo>
                    <a:lnTo>
                      <a:pt x="24206" y="631"/>
                    </a:lnTo>
                    <a:lnTo>
                      <a:pt x="24194" y="631"/>
                    </a:lnTo>
                    <a:lnTo>
                      <a:pt x="24170" y="619"/>
                    </a:lnTo>
                    <a:lnTo>
                      <a:pt x="24134" y="608"/>
                    </a:lnTo>
                    <a:lnTo>
                      <a:pt x="24086" y="596"/>
                    </a:lnTo>
                    <a:lnTo>
                      <a:pt x="24027" y="596"/>
                    </a:lnTo>
                    <a:lnTo>
                      <a:pt x="24110" y="155"/>
                    </a:lnTo>
                    <a:cubicBezTo>
                      <a:pt x="23967" y="60"/>
                      <a:pt x="23789" y="12"/>
                      <a:pt x="23622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660" name="Google Shape;1660;p28"/>
              <p:cNvSpPr/>
              <p:nvPr/>
            </p:nvSpPr>
            <p:spPr>
              <a:xfrm>
                <a:off x="6396338" y="2783800"/>
                <a:ext cx="621525" cy="490875"/>
              </a:xfrm>
              <a:custGeom>
                <a:avLst/>
                <a:gdLst/>
                <a:ahLst/>
                <a:cxnLst/>
                <a:rect l="l" t="t" r="r" b="b"/>
                <a:pathLst>
                  <a:path w="24861" h="19635" extrusionOk="0">
                    <a:moveTo>
                      <a:pt x="14526" y="1"/>
                    </a:moveTo>
                    <a:cubicBezTo>
                      <a:pt x="14145" y="1"/>
                      <a:pt x="13811" y="215"/>
                      <a:pt x="13669" y="572"/>
                    </a:cubicBezTo>
                    <a:lnTo>
                      <a:pt x="13145" y="1846"/>
                    </a:lnTo>
                    <a:lnTo>
                      <a:pt x="12526" y="3346"/>
                    </a:lnTo>
                    <a:cubicBezTo>
                      <a:pt x="12383" y="3692"/>
                      <a:pt x="12037" y="3918"/>
                      <a:pt x="11668" y="3918"/>
                    </a:cubicBezTo>
                    <a:lnTo>
                      <a:pt x="5977" y="3870"/>
                    </a:lnTo>
                    <a:lnTo>
                      <a:pt x="3977" y="3858"/>
                    </a:lnTo>
                    <a:lnTo>
                      <a:pt x="3251" y="3858"/>
                    </a:lnTo>
                    <a:lnTo>
                      <a:pt x="1572" y="3835"/>
                    </a:lnTo>
                    <a:lnTo>
                      <a:pt x="977" y="3835"/>
                    </a:lnTo>
                    <a:cubicBezTo>
                      <a:pt x="429" y="3835"/>
                      <a:pt x="0" y="4287"/>
                      <a:pt x="48" y="4835"/>
                    </a:cubicBezTo>
                    <a:lnTo>
                      <a:pt x="560" y="11871"/>
                    </a:lnTo>
                    <a:lnTo>
                      <a:pt x="596" y="12300"/>
                    </a:lnTo>
                    <a:lnTo>
                      <a:pt x="1060" y="18777"/>
                    </a:lnTo>
                    <a:lnTo>
                      <a:pt x="1060" y="18813"/>
                    </a:lnTo>
                    <a:cubicBezTo>
                      <a:pt x="1119" y="19277"/>
                      <a:pt x="1512" y="19634"/>
                      <a:pt x="1977" y="19634"/>
                    </a:cubicBezTo>
                    <a:lnTo>
                      <a:pt x="22729" y="19634"/>
                    </a:lnTo>
                    <a:cubicBezTo>
                      <a:pt x="23217" y="19634"/>
                      <a:pt x="23622" y="19265"/>
                      <a:pt x="23658" y="18777"/>
                    </a:cubicBezTo>
                    <a:lnTo>
                      <a:pt x="24849" y="989"/>
                    </a:lnTo>
                    <a:cubicBezTo>
                      <a:pt x="24860" y="870"/>
                      <a:pt x="24849" y="763"/>
                      <a:pt x="24813" y="644"/>
                    </a:cubicBezTo>
                    <a:cubicBezTo>
                      <a:pt x="24813" y="632"/>
                      <a:pt x="24801" y="620"/>
                      <a:pt x="24801" y="608"/>
                    </a:cubicBezTo>
                    <a:lnTo>
                      <a:pt x="24789" y="572"/>
                    </a:lnTo>
                    <a:cubicBezTo>
                      <a:pt x="24789" y="560"/>
                      <a:pt x="24777" y="548"/>
                      <a:pt x="24777" y="536"/>
                    </a:cubicBezTo>
                    <a:lnTo>
                      <a:pt x="24765" y="513"/>
                    </a:lnTo>
                    <a:lnTo>
                      <a:pt x="24753" y="477"/>
                    </a:lnTo>
                    <a:lnTo>
                      <a:pt x="24730" y="441"/>
                    </a:lnTo>
                    <a:cubicBezTo>
                      <a:pt x="24730" y="429"/>
                      <a:pt x="24718" y="406"/>
                      <a:pt x="24706" y="394"/>
                    </a:cubicBezTo>
                    <a:lnTo>
                      <a:pt x="24682" y="358"/>
                    </a:lnTo>
                    <a:lnTo>
                      <a:pt x="24658" y="334"/>
                    </a:lnTo>
                    <a:cubicBezTo>
                      <a:pt x="24646" y="310"/>
                      <a:pt x="24634" y="298"/>
                      <a:pt x="24622" y="286"/>
                    </a:cubicBezTo>
                    <a:lnTo>
                      <a:pt x="24587" y="251"/>
                    </a:lnTo>
                    <a:lnTo>
                      <a:pt x="24563" y="215"/>
                    </a:lnTo>
                    <a:lnTo>
                      <a:pt x="24527" y="191"/>
                    </a:lnTo>
                    <a:lnTo>
                      <a:pt x="24503" y="179"/>
                    </a:lnTo>
                    <a:lnTo>
                      <a:pt x="24479" y="156"/>
                    </a:lnTo>
                    <a:cubicBezTo>
                      <a:pt x="24456" y="132"/>
                      <a:pt x="24432" y="120"/>
                      <a:pt x="24408" y="108"/>
                    </a:cubicBezTo>
                    <a:lnTo>
                      <a:pt x="24372" y="84"/>
                    </a:lnTo>
                    <a:lnTo>
                      <a:pt x="24360" y="72"/>
                    </a:lnTo>
                    <a:cubicBezTo>
                      <a:pt x="24325" y="60"/>
                      <a:pt x="24289" y="48"/>
                      <a:pt x="24253" y="36"/>
                    </a:cubicBezTo>
                    <a:lnTo>
                      <a:pt x="24229" y="25"/>
                    </a:lnTo>
                    <a:lnTo>
                      <a:pt x="24218" y="25"/>
                    </a:lnTo>
                    <a:lnTo>
                      <a:pt x="24194" y="13"/>
                    </a:lnTo>
                    <a:lnTo>
                      <a:pt x="24158" y="1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661" name="Google Shape;1661;p28"/>
              <p:cNvSpPr/>
              <p:nvPr/>
            </p:nvSpPr>
            <p:spPr>
              <a:xfrm>
                <a:off x="6424013" y="3259450"/>
                <a:ext cx="562600" cy="15500"/>
              </a:xfrm>
              <a:custGeom>
                <a:avLst/>
                <a:gdLst/>
                <a:ahLst/>
                <a:cxnLst/>
                <a:rect l="l" t="t" r="r" b="b"/>
                <a:pathLst>
                  <a:path w="22504" h="620" extrusionOk="0">
                    <a:moveTo>
                      <a:pt x="1" y="1"/>
                    </a:moveTo>
                    <a:cubicBezTo>
                      <a:pt x="131" y="370"/>
                      <a:pt x="489" y="620"/>
                      <a:pt x="870" y="620"/>
                    </a:cubicBezTo>
                    <a:lnTo>
                      <a:pt x="21634" y="620"/>
                    </a:lnTo>
                    <a:cubicBezTo>
                      <a:pt x="22015" y="620"/>
                      <a:pt x="22372" y="370"/>
                      <a:pt x="22503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662" name="Google Shape;1662;p28"/>
              <p:cNvSpPr/>
              <p:nvPr/>
            </p:nvSpPr>
            <p:spPr>
              <a:xfrm>
                <a:off x="6734463" y="2866850"/>
                <a:ext cx="476575" cy="455150"/>
              </a:xfrm>
              <a:custGeom>
                <a:avLst/>
                <a:gdLst/>
                <a:ahLst/>
                <a:cxnLst/>
                <a:rect l="l" t="t" r="r" b="b"/>
                <a:pathLst>
                  <a:path w="19063" h="18206" extrusionOk="0">
                    <a:moveTo>
                      <a:pt x="9216" y="1"/>
                    </a:moveTo>
                    <a:cubicBezTo>
                      <a:pt x="7302" y="1696"/>
                      <a:pt x="4855" y="2618"/>
                      <a:pt x="2318" y="2618"/>
                    </a:cubicBezTo>
                    <a:cubicBezTo>
                      <a:pt x="2094" y="2618"/>
                      <a:pt x="1869" y="2611"/>
                      <a:pt x="1644" y="2596"/>
                    </a:cubicBezTo>
                    <a:lnTo>
                      <a:pt x="1644" y="2596"/>
                    </a:lnTo>
                    <a:cubicBezTo>
                      <a:pt x="1" y="16372"/>
                      <a:pt x="9157" y="18205"/>
                      <a:pt x="9157" y="18205"/>
                    </a:cubicBezTo>
                    <a:cubicBezTo>
                      <a:pt x="19063" y="15824"/>
                      <a:pt x="16622" y="2644"/>
                      <a:pt x="16622" y="2644"/>
                    </a:cubicBezTo>
                    <a:lnTo>
                      <a:pt x="16622" y="2644"/>
                    </a:lnTo>
                    <a:cubicBezTo>
                      <a:pt x="16335" y="2687"/>
                      <a:pt x="16047" y="2707"/>
                      <a:pt x="15760" y="2707"/>
                    </a:cubicBezTo>
                    <a:cubicBezTo>
                      <a:pt x="12417" y="2707"/>
                      <a:pt x="9216" y="1"/>
                      <a:pt x="9216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663" name="Google Shape;1663;p28"/>
              <p:cNvSpPr/>
              <p:nvPr/>
            </p:nvSpPr>
            <p:spPr>
              <a:xfrm>
                <a:off x="6781788" y="2920425"/>
                <a:ext cx="382225" cy="365250"/>
              </a:xfrm>
              <a:custGeom>
                <a:avLst/>
                <a:gdLst/>
                <a:ahLst/>
                <a:cxnLst/>
                <a:rect l="l" t="t" r="r" b="b"/>
                <a:pathLst>
                  <a:path w="15289" h="14610" extrusionOk="0">
                    <a:moveTo>
                      <a:pt x="7383" y="1"/>
                    </a:moveTo>
                    <a:cubicBezTo>
                      <a:pt x="5870" y="1350"/>
                      <a:pt x="3911" y="2092"/>
                      <a:pt x="1895" y="2092"/>
                    </a:cubicBezTo>
                    <a:cubicBezTo>
                      <a:pt x="1704" y="2092"/>
                      <a:pt x="1513" y="2086"/>
                      <a:pt x="1322" y="2072"/>
                    </a:cubicBezTo>
                    <a:lnTo>
                      <a:pt x="1322" y="2072"/>
                    </a:lnTo>
                    <a:cubicBezTo>
                      <a:pt x="1" y="13133"/>
                      <a:pt x="7347" y="14610"/>
                      <a:pt x="7347" y="14610"/>
                    </a:cubicBezTo>
                    <a:cubicBezTo>
                      <a:pt x="15288" y="12681"/>
                      <a:pt x="13336" y="2120"/>
                      <a:pt x="13336" y="2120"/>
                    </a:cubicBezTo>
                    <a:lnTo>
                      <a:pt x="13336" y="2120"/>
                    </a:lnTo>
                    <a:cubicBezTo>
                      <a:pt x="13105" y="2155"/>
                      <a:pt x="12873" y="2171"/>
                      <a:pt x="12642" y="2171"/>
                    </a:cubicBezTo>
                    <a:cubicBezTo>
                      <a:pt x="9957" y="2171"/>
                      <a:pt x="7383" y="1"/>
                      <a:pt x="7383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664" name="Google Shape;1664;p28"/>
              <p:cNvSpPr/>
              <p:nvPr/>
            </p:nvSpPr>
            <p:spPr>
              <a:xfrm>
                <a:off x="6885388" y="2979075"/>
                <a:ext cx="172350" cy="249750"/>
              </a:xfrm>
              <a:custGeom>
                <a:avLst/>
                <a:gdLst/>
                <a:ahLst/>
                <a:cxnLst/>
                <a:rect l="l" t="t" r="r" b="b"/>
                <a:pathLst>
                  <a:path w="6894" h="9990" extrusionOk="0">
                    <a:moveTo>
                      <a:pt x="3453" y="488"/>
                    </a:moveTo>
                    <a:cubicBezTo>
                      <a:pt x="4417" y="488"/>
                      <a:pt x="5203" y="1274"/>
                      <a:pt x="5203" y="2239"/>
                    </a:cubicBezTo>
                    <a:lnTo>
                      <a:pt x="5203" y="3298"/>
                    </a:lnTo>
                    <a:cubicBezTo>
                      <a:pt x="4798" y="3060"/>
                      <a:pt x="4358" y="2905"/>
                      <a:pt x="3894" y="2846"/>
                    </a:cubicBezTo>
                    <a:cubicBezTo>
                      <a:pt x="3751" y="2834"/>
                      <a:pt x="3596" y="2822"/>
                      <a:pt x="3453" y="2822"/>
                    </a:cubicBezTo>
                    <a:cubicBezTo>
                      <a:pt x="2834" y="2822"/>
                      <a:pt x="2227" y="2977"/>
                      <a:pt x="1703" y="3298"/>
                    </a:cubicBezTo>
                    <a:lnTo>
                      <a:pt x="1703" y="3036"/>
                    </a:lnTo>
                    <a:lnTo>
                      <a:pt x="1703" y="2239"/>
                    </a:lnTo>
                    <a:cubicBezTo>
                      <a:pt x="1703" y="1274"/>
                      <a:pt x="2489" y="488"/>
                      <a:pt x="3453" y="488"/>
                    </a:cubicBezTo>
                    <a:close/>
                    <a:moveTo>
                      <a:pt x="3453" y="0"/>
                    </a:moveTo>
                    <a:cubicBezTo>
                      <a:pt x="2215" y="0"/>
                      <a:pt x="1215" y="1000"/>
                      <a:pt x="1215" y="2239"/>
                    </a:cubicBezTo>
                    <a:lnTo>
                      <a:pt x="1215" y="3644"/>
                    </a:lnTo>
                    <a:cubicBezTo>
                      <a:pt x="441" y="4298"/>
                      <a:pt x="0" y="5251"/>
                      <a:pt x="0" y="6263"/>
                    </a:cubicBezTo>
                    <a:lnTo>
                      <a:pt x="0" y="6406"/>
                    </a:lnTo>
                    <a:lnTo>
                      <a:pt x="0" y="6537"/>
                    </a:lnTo>
                    <a:cubicBezTo>
                      <a:pt x="0" y="8442"/>
                      <a:pt x="1548" y="9990"/>
                      <a:pt x="3453" y="9990"/>
                    </a:cubicBezTo>
                    <a:cubicBezTo>
                      <a:pt x="5358" y="9990"/>
                      <a:pt x="6894" y="8442"/>
                      <a:pt x="6894" y="6537"/>
                    </a:cubicBezTo>
                    <a:lnTo>
                      <a:pt x="6894" y="6406"/>
                    </a:lnTo>
                    <a:cubicBezTo>
                      <a:pt x="6894" y="6358"/>
                      <a:pt x="6894" y="6311"/>
                      <a:pt x="6894" y="6263"/>
                    </a:cubicBezTo>
                    <a:cubicBezTo>
                      <a:pt x="6894" y="5251"/>
                      <a:pt x="6453" y="4298"/>
                      <a:pt x="5679" y="3644"/>
                    </a:cubicBezTo>
                    <a:lnTo>
                      <a:pt x="5679" y="2239"/>
                    </a:lnTo>
                    <a:cubicBezTo>
                      <a:pt x="5679" y="1000"/>
                      <a:pt x="4679" y="0"/>
                      <a:pt x="3453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665" name="Google Shape;1665;p28"/>
              <p:cNvSpPr/>
              <p:nvPr/>
            </p:nvSpPr>
            <p:spPr>
              <a:xfrm>
                <a:off x="6852913" y="3051525"/>
                <a:ext cx="200375" cy="172325"/>
              </a:xfrm>
              <a:custGeom>
                <a:avLst/>
                <a:gdLst/>
                <a:ahLst/>
                <a:cxnLst/>
                <a:rect l="l" t="t" r="r" b="b"/>
                <a:pathLst>
                  <a:path w="8015" h="6893" extrusionOk="0">
                    <a:moveTo>
                      <a:pt x="4542" y="1"/>
                    </a:moveTo>
                    <a:cubicBezTo>
                      <a:pt x="1669" y="1"/>
                      <a:pt x="0" y="3462"/>
                      <a:pt x="1978" y="5722"/>
                    </a:cubicBezTo>
                    <a:cubicBezTo>
                      <a:pt x="2651" y="6480"/>
                      <a:pt x="3604" y="6892"/>
                      <a:pt x="4580" y="6892"/>
                    </a:cubicBezTo>
                    <a:cubicBezTo>
                      <a:pt x="4985" y="6892"/>
                      <a:pt x="5394" y="6821"/>
                      <a:pt x="5788" y="6675"/>
                    </a:cubicBezTo>
                    <a:cubicBezTo>
                      <a:pt x="7121" y="6175"/>
                      <a:pt x="8014" y="4889"/>
                      <a:pt x="8014" y="3460"/>
                    </a:cubicBezTo>
                    <a:cubicBezTo>
                      <a:pt x="8014" y="1722"/>
                      <a:pt x="6728" y="257"/>
                      <a:pt x="5014" y="31"/>
                    </a:cubicBezTo>
                    <a:cubicBezTo>
                      <a:pt x="4854" y="11"/>
                      <a:pt x="4696" y="1"/>
                      <a:pt x="4542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666" name="Google Shape;1666;p28"/>
              <p:cNvSpPr/>
              <p:nvPr/>
            </p:nvSpPr>
            <p:spPr>
              <a:xfrm>
                <a:off x="6911288" y="2974300"/>
                <a:ext cx="111925" cy="165225"/>
              </a:xfrm>
              <a:custGeom>
                <a:avLst/>
                <a:gdLst/>
                <a:ahLst/>
                <a:cxnLst/>
                <a:rect l="l" t="t" r="r" b="b"/>
                <a:pathLst>
                  <a:path w="4477" h="6609" extrusionOk="0">
                    <a:moveTo>
                      <a:pt x="2238" y="489"/>
                    </a:moveTo>
                    <a:cubicBezTo>
                      <a:pt x="3203" y="489"/>
                      <a:pt x="3989" y="1275"/>
                      <a:pt x="3989" y="2239"/>
                    </a:cubicBezTo>
                    <a:lnTo>
                      <a:pt x="3989" y="4370"/>
                    </a:lnTo>
                    <a:cubicBezTo>
                      <a:pt x="3989" y="4835"/>
                      <a:pt x="3798" y="5275"/>
                      <a:pt x="3477" y="5609"/>
                    </a:cubicBezTo>
                    <a:cubicBezTo>
                      <a:pt x="3405" y="5680"/>
                      <a:pt x="3322" y="5740"/>
                      <a:pt x="3239" y="5811"/>
                    </a:cubicBezTo>
                    <a:cubicBezTo>
                      <a:pt x="2926" y="6025"/>
                      <a:pt x="2584" y="6121"/>
                      <a:pt x="2250" y="6121"/>
                    </a:cubicBezTo>
                    <a:cubicBezTo>
                      <a:pt x="1337" y="6121"/>
                      <a:pt x="488" y="5399"/>
                      <a:pt x="488" y="4370"/>
                    </a:cubicBezTo>
                    <a:lnTo>
                      <a:pt x="488" y="2239"/>
                    </a:lnTo>
                    <a:cubicBezTo>
                      <a:pt x="488" y="1275"/>
                      <a:pt x="1274" y="489"/>
                      <a:pt x="2238" y="489"/>
                    </a:cubicBezTo>
                    <a:close/>
                    <a:moveTo>
                      <a:pt x="2238" y="1"/>
                    </a:moveTo>
                    <a:cubicBezTo>
                      <a:pt x="1000" y="1"/>
                      <a:pt x="0" y="1001"/>
                      <a:pt x="0" y="2239"/>
                    </a:cubicBezTo>
                    <a:lnTo>
                      <a:pt x="0" y="4370"/>
                    </a:lnTo>
                    <a:cubicBezTo>
                      <a:pt x="0" y="5597"/>
                      <a:pt x="1000" y="6609"/>
                      <a:pt x="2238" y="6609"/>
                    </a:cubicBezTo>
                    <a:cubicBezTo>
                      <a:pt x="3477" y="6609"/>
                      <a:pt x="4477" y="5597"/>
                      <a:pt x="4477" y="4370"/>
                    </a:cubicBezTo>
                    <a:lnTo>
                      <a:pt x="4477" y="2239"/>
                    </a:lnTo>
                    <a:cubicBezTo>
                      <a:pt x="4477" y="1001"/>
                      <a:pt x="3477" y="1"/>
                      <a:pt x="2238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667" name="Google Shape;1667;p28"/>
              <p:cNvSpPr/>
              <p:nvPr/>
            </p:nvSpPr>
            <p:spPr>
              <a:xfrm>
                <a:off x="6911288" y="3050200"/>
                <a:ext cx="39600" cy="75350"/>
              </a:xfrm>
              <a:custGeom>
                <a:avLst/>
                <a:gdLst/>
                <a:ahLst/>
                <a:cxnLst/>
                <a:rect l="l" t="t" r="r" b="b"/>
                <a:pathLst>
                  <a:path w="1584" h="3014" extrusionOk="0">
                    <a:moveTo>
                      <a:pt x="488" y="1"/>
                    </a:moveTo>
                    <a:cubicBezTo>
                      <a:pt x="322" y="84"/>
                      <a:pt x="155" y="144"/>
                      <a:pt x="0" y="227"/>
                    </a:cubicBezTo>
                    <a:lnTo>
                      <a:pt x="0" y="1334"/>
                    </a:lnTo>
                    <a:cubicBezTo>
                      <a:pt x="0" y="1977"/>
                      <a:pt x="274" y="2596"/>
                      <a:pt x="762" y="3013"/>
                    </a:cubicBezTo>
                    <a:lnTo>
                      <a:pt x="1012" y="3001"/>
                    </a:lnTo>
                    <a:cubicBezTo>
                      <a:pt x="1203" y="2989"/>
                      <a:pt x="1393" y="2977"/>
                      <a:pt x="1584" y="2954"/>
                    </a:cubicBezTo>
                    <a:cubicBezTo>
                      <a:pt x="917" y="2692"/>
                      <a:pt x="488" y="2049"/>
                      <a:pt x="488" y="1346"/>
                    </a:cubicBezTo>
                    <a:lnTo>
                      <a:pt x="488" y="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668" name="Google Shape;1668;p28"/>
              <p:cNvSpPr/>
              <p:nvPr/>
            </p:nvSpPr>
            <p:spPr>
              <a:xfrm>
                <a:off x="6991938" y="3044850"/>
                <a:ext cx="31275" cy="74725"/>
              </a:xfrm>
              <a:custGeom>
                <a:avLst/>
                <a:gdLst/>
                <a:ahLst/>
                <a:cxnLst/>
                <a:rect l="l" t="t" r="r" b="b"/>
                <a:pathLst>
                  <a:path w="1251" h="2989" extrusionOk="0">
                    <a:moveTo>
                      <a:pt x="763" y="0"/>
                    </a:moveTo>
                    <a:lnTo>
                      <a:pt x="763" y="1548"/>
                    </a:lnTo>
                    <a:cubicBezTo>
                      <a:pt x="763" y="2013"/>
                      <a:pt x="584" y="2453"/>
                      <a:pt x="251" y="2787"/>
                    </a:cubicBezTo>
                    <a:cubicBezTo>
                      <a:pt x="179" y="2858"/>
                      <a:pt x="96" y="2929"/>
                      <a:pt x="1" y="2989"/>
                    </a:cubicBezTo>
                    <a:cubicBezTo>
                      <a:pt x="263" y="2953"/>
                      <a:pt x="513" y="2918"/>
                      <a:pt x="775" y="2870"/>
                    </a:cubicBezTo>
                    <a:lnTo>
                      <a:pt x="822" y="2870"/>
                    </a:lnTo>
                    <a:cubicBezTo>
                      <a:pt x="1096" y="2477"/>
                      <a:pt x="1251" y="2025"/>
                      <a:pt x="1251" y="1548"/>
                    </a:cubicBezTo>
                    <a:lnTo>
                      <a:pt x="1251" y="227"/>
                    </a:lnTo>
                    <a:cubicBezTo>
                      <a:pt x="1084" y="143"/>
                      <a:pt x="929" y="72"/>
                      <a:pt x="763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669" name="Google Shape;1669;p28"/>
              <p:cNvSpPr/>
              <p:nvPr/>
            </p:nvSpPr>
            <p:spPr>
              <a:xfrm>
                <a:off x="6852038" y="3044850"/>
                <a:ext cx="201250" cy="172550"/>
              </a:xfrm>
              <a:custGeom>
                <a:avLst/>
                <a:gdLst/>
                <a:ahLst/>
                <a:cxnLst/>
                <a:rect l="l" t="t" r="r" b="b"/>
                <a:pathLst>
                  <a:path w="8050" h="6902" extrusionOk="0">
                    <a:moveTo>
                      <a:pt x="4608" y="0"/>
                    </a:moveTo>
                    <a:cubicBezTo>
                      <a:pt x="1537" y="0"/>
                      <a:pt x="1" y="3715"/>
                      <a:pt x="2168" y="5882"/>
                    </a:cubicBezTo>
                    <a:cubicBezTo>
                      <a:pt x="2868" y="6587"/>
                      <a:pt x="3731" y="6902"/>
                      <a:pt x="4578" y="6902"/>
                    </a:cubicBezTo>
                    <a:cubicBezTo>
                      <a:pt x="6349" y="6902"/>
                      <a:pt x="8049" y="5524"/>
                      <a:pt x="8049" y="3453"/>
                    </a:cubicBezTo>
                    <a:cubicBezTo>
                      <a:pt x="8049" y="1715"/>
                      <a:pt x="6763" y="251"/>
                      <a:pt x="5049" y="24"/>
                    </a:cubicBezTo>
                    <a:cubicBezTo>
                      <a:pt x="4906" y="12"/>
                      <a:pt x="4751" y="0"/>
                      <a:pt x="460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670" name="Google Shape;1670;p28"/>
              <p:cNvSpPr/>
              <p:nvPr/>
            </p:nvSpPr>
            <p:spPr>
              <a:xfrm>
                <a:off x="6941038" y="3094225"/>
                <a:ext cx="48250" cy="78650"/>
              </a:xfrm>
              <a:custGeom>
                <a:avLst/>
                <a:gdLst/>
                <a:ahLst/>
                <a:cxnLst/>
                <a:rect l="l" t="t" r="r" b="b"/>
                <a:pathLst>
                  <a:path w="1930" h="3146" extrusionOk="0">
                    <a:moveTo>
                      <a:pt x="1043" y="0"/>
                    </a:moveTo>
                    <a:cubicBezTo>
                      <a:pt x="903" y="0"/>
                      <a:pt x="758" y="34"/>
                      <a:pt x="620" y="109"/>
                    </a:cubicBezTo>
                    <a:cubicBezTo>
                      <a:pt x="36" y="431"/>
                      <a:pt x="1" y="1276"/>
                      <a:pt x="572" y="1633"/>
                    </a:cubicBezTo>
                    <a:lnTo>
                      <a:pt x="489" y="3145"/>
                    </a:lnTo>
                    <a:lnTo>
                      <a:pt x="1608" y="3145"/>
                    </a:lnTo>
                    <a:lnTo>
                      <a:pt x="1525" y="1633"/>
                    </a:lnTo>
                    <a:cubicBezTo>
                      <a:pt x="1775" y="1478"/>
                      <a:pt x="1929" y="1193"/>
                      <a:pt x="1929" y="895"/>
                    </a:cubicBezTo>
                    <a:cubicBezTo>
                      <a:pt x="1929" y="374"/>
                      <a:pt x="1508" y="0"/>
                      <a:pt x="1043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671" name="Google Shape;1671;p28"/>
              <p:cNvSpPr/>
              <p:nvPr/>
            </p:nvSpPr>
            <p:spPr>
              <a:xfrm>
                <a:off x="6936363" y="3094550"/>
                <a:ext cx="32100" cy="78625"/>
              </a:xfrm>
              <a:custGeom>
                <a:avLst/>
                <a:gdLst/>
                <a:ahLst/>
                <a:cxnLst/>
                <a:rect l="l" t="t" r="r" b="b"/>
                <a:pathLst>
                  <a:path w="1284" h="3145" extrusionOk="0">
                    <a:moveTo>
                      <a:pt x="1210" y="1"/>
                    </a:moveTo>
                    <a:cubicBezTo>
                      <a:pt x="327" y="1"/>
                      <a:pt x="1" y="1158"/>
                      <a:pt x="747" y="1632"/>
                    </a:cubicBezTo>
                    <a:lnTo>
                      <a:pt x="664" y="3144"/>
                    </a:lnTo>
                    <a:lnTo>
                      <a:pt x="771" y="3144"/>
                    </a:lnTo>
                    <a:lnTo>
                      <a:pt x="866" y="1632"/>
                    </a:lnTo>
                    <a:cubicBezTo>
                      <a:pt x="604" y="1465"/>
                      <a:pt x="450" y="1180"/>
                      <a:pt x="450" y="882"/>
                    </a:cubicBezTo>
                    <a:cubicBezTo>
                      <a:pt x="450" y="418"/>
                      <a:pt x="819" y="25"/>
                      <a:pt x="1283" y="1"/>
                    </a:cubicBezTo>
                    <a:lnTo>
                      <a:pt x="1224" y="1"/>
                    </a:lnTo>
                    <a:cubicBezTo>
                      <a:pt x="1219" y="1"/>
                      <a:pt x="1214" y="1"/>
                      <a:pt x="1210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</p:grpSp>
      <p:grpSp>
        <p:nvGrpSpPr>
          <p:cNvPr id="1672" name="Google Shape;1672;p28"/>
          <p:cNvGrpSpPr/>
          <p:nvPr/>
        </p:nvGrpSpPr>
        <p:grpSpPr>
          <a:xfrm>
            <a:off x="2565281" y="4604318"/>
            <a:ext cx="3354317" cy="1268900"/>
            <a:chOff x="1854688" y="3742275"/>
            <a:chExt cx="2515738" cy="951675"/>
          </a:xfrm>
        </p:grpSpPr>
        <p:cxnSp>
          <p:nvCxnSpPr>
            <p:cNvPr id="1673" name="Google Shape;1673;p28"/>
            <p:cNvCxnSpPr/>
            <p:nvPr/>
          </p:nvCxnSpPr>
          <p:spPr>
            <a:xfrm flipH="1">
              <a:off x="2951125" y="3742275"/>
              <a:ext cx="1419300" cy="561900"/>
            </a:xfrm>
            <a:prstGeom prst="curvedConnector3">
              <a:avLst>
                <a:gd name="adj1" fmla="val 50000"/>
              </a:avLst>
            </a:prstGeom>
            <a:noFill/>
            <a:ln w="2857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grpSp>
          <p:nvGrpSpPr>
            <p:cNvPr id="1674" name="Google Shape;1674;p28"/>
            <p:cNvGrpSpPr/>
            <p:nvPr/>
          </p:nvGrpSpPr>
          <p:grpSpPr>
            <a:xfrm>
              <a:off x="1854688" y="3810150"/>
              <a:ext cx="1165950" cy="883800"/>
              <a:chOff x="1854688" y="3810150"/>
              <a:chExt cx="1165950" cy="883800"/>
            </a:xfrm>
          </p:grpSpPr>
          <p:sp>
            <p:nvSpPr>
              <p:cNvPr id="1675" name="Google Shape;1675;p28"/>
              <p:cNvSpPr/>
              <p:nvPr/>
            </p:nvSpPr>
            <p:spPr>
              <a:xfrm>
                <a:off x="1854688" y="3810150"/>
                <a:ext cx="1165950" cy="883800"/>
              </a:xfrm>
              <a:custGeom>
                <a:avLst/>
                <a:gdLst/>
                <a:ahLst/>
                <a:cxnLst/>
                <a:rect l="l" t="t" r="r" b="b"/>
                <a:pathLst>
                  <a:path w="46638" h="35352" extrusionOk="0">
                    <a:moveTo>
                      <a:pt x="18216" y="0"/>
                    </a:moveTo>
                    <a:cubicBezTo>
                      <a:pt x="16559" y="0"/>
                      <a:pt x="14935" y="142"/>
                      <a:pt x="13526" y="333"/>
                    </a:cubicBezTo>
                    <a:cubicBezTo>
                      <a:pt x="11502" y="607"/>
                      <a:pt x="9359" y="1190"/>
                      <a:pt x="8061" y="2762"/>
                    </a:cubicBezTo>
                    <a:cubicBezTo>
                      <a:pt x="5120" y="6334"/>
                      <a:pt x="8395" y="11953"/>
                      <a:pt x="6704" y="16263"/>
                    </a:cubicBezTo>
                    <a:cubicBezTo>
                      <a:pt x="5978" y="18109"/>
                      <a:pt x="4406" y="19490"/>
                      <a:pt x="3382" y="21204"/>
                    </a:cubicBezTo>
                    <a:cubicBezTo>
                      <a:pt x="1" y="26788"/>
                      <a:pt x="3275" y="34027"/>
                      <a:pt x="9704" y="35194"/>
                    </a:cubicBezTo>
                    <a:cubicBezTo>
                      <a:pt x="10305" y="35302"/>
                      <a:pt x="10900" y="35351"/>
                      <a:pt x="11489" y="35351"/>
                    </a:cubicBezTo>
                    <a:cubicBezTo>
                      <a:pt x="17273" y="35351"/>
                      <a:pt x="22600" y="30618"/>
                      <a:pt x="28564" y="30110"/>
                    </a:cubicBezTo>
                    <a:cubicBezTo>
                      <a:pt x="28985" y="30074"/>
                      <a:pt x="29410" y="30058"/>
                      <a:pt x="29837" y="30058"/>
                    </a:cubicBezTo>
                    <a:cubicBezTo>
                      <a:pt x="32301" y="30058"/>
                      <a:pt x="34849" y="30575"/>
                      <a:pt x="37261" y="30575"/>
                    </a:cubicBezTo>
                    <a:cubicBezTo>
                      <a:pt x="38937" y="30575"/>
                      <a:pt x="40547" y="30325"/>
                      <a:pt x="42018" y="29479"/>
                    </a:cubicBezTo>
                    <a:cubicBezTo>
                      <a:pt x="45792" y="27300"/>
                      <a:pt x="46637" y="21883"/>
                      <a:pt x="44899" y="17883"/>
                    </a:cubicBezTo>
                    <a:cubicBezTo>
                      <a:pt x="43161" y="13882"/>
                      <a:pt x="39529" y="11060"/>
                      <a:pt x="35850" y="8703"/>
                    </a:cubicBezTo>
                    <a:cubicBezTo>
                      <a:pt x="32505" y="6560"/>
                      <a:pt x="29326" y="3595"/>
                      <a:pt x="25980" y="1631"/>
                    </a:cubicBezTo>
                    <a:cubicBezTo>
                      <a:pt x="23875" y="399"/>
                      <a:pt x="20999" y="0"/>
                      <a:pt x="18216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676" name="Google Shape;1676;p28"/>
              <p:cNvSpPr/>
              <p:nvPr/>
            </p:nvSpPr>
            <p:spPr>
              <a:xfrm>
                <a:off x="2041913" y="3954475"/>
                <a:ext cx="798950" cy="537600"/>
              </a:xfrm>
              <a:custGeom>
                <a:avLst/>
                <a:gdLst/>
                <a:ahLst/>
                <a:cxnLst/>
                <a:rect l="l" t="t" r="r" b="b"/>
                <a:pathLst>
                  <a:path w="31958" h="21504" extrusionOk="0">
                    <a:moveTo>
                      <a:pt x="727" y="1"/>
                    </a:moveTo>
                    <a:cubicBezTo>
                      <a:pt x="322" y="1"/>
                      <a:pt x="1" y="322"/>
                      <a:pt x="1" y="727"/>
                    </a:cubicBezTo>
                    <a:lnTo>
                      <a:pt x="1" y="21504"/>
                    </a:lnTo>
                    <a:lnTo>
                      <a:pt x="31957" y="21504"/>
                    </a:lnTo>
                    <a:lnTo>
                      <a:pt x="31957" y="727"/>
                    </a:lnTo>
                    <a:cubicBezTo>
                      <a:pt x="31957" y="322"/>
                      <a:pt x="31636" y="1"/>
                      <a:pt x="31231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677" name="Google Shape;1677;p28"/>
              <p:cNvSpPr/>
              <p:nvPr/>
            </p:nvSpPr>
            <p:spPr>
              <a:xfrm>
                <a:off x="2078838" y="3995850"/>
                <a:ext cx="725100" cy="496225"/>
              </a:xfrm>
              <a:custGeom>
                <a:avLst/>
                <a:gdLst/>
                <a:ahLst/>
                <a:cxnLst/>
                <a:rect l="l" t="t" r="r" b="b"/>
                <a:pathLst>
                  <a:path w="29004" h="19849" extrusionOk="0">
                    <a:moveTo>
                      <a:pt x="0" y="1"/>
                    </a:moveTo>
                    <a:lnTo>
                      <a:pt x="0" y="19849"/>
                    </a:lnTo>
                    <a:lnTo>
                      <a:pt x="29004" y="19849"/>
                    </a:lnTo>
                    <a:lnTo>
                      <a:pt x="29004" y="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678" name="Google Shape;1678;p28"/>
              <p:cNvSpPr/>
              <p:nvPr/>
            </p:nvSpPr>
            <p:spPr>
              <a:xfrm>
                <a:off x="1960663" y="4491750"/>
                <a:ext cx="961150" cy="35150"/>
              </a:xfrm>
              <a:custGeom>
                <a:avLst/>
                <a:gdLst/>
                <a:ahLst/>
                <a:cxnLst/>
                <a:rect l="l" t="t" r="r" b="b"/>
                <a:pathLst>
                  <a:path w="38446" h="1406" extrusionOk="0">
                    <a:moveTo>
                      <a:pt x="0" y="1"/>
                    </a:moveTo>
                    <a:lnTo>
                      <a:pt x="0" y="858"/>
                    </a:lnTo>
                    <a:cubicBezTo>
                      <a:pt x="0" y="1156"/>
                      <a:pt x="429" y="1406"/>
                      <a:pt x="941" y="1406"/>
                    </a:cubicBezTo>
                    <a:lnTo>
                      <a:pt x="37517" y="1406"/>
                    </a:lnTo>
                    <a:cubicBezTo>
                      <a:pt x="38029" y="1406"/>
                      <a:pt x="38446" y="1156"/>
                      <a:pt x="38446" y="858"/>
                    </a:cubicBezTo>
                    <a:lnTo>
                      <a:pt x="38446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679" name="Google Shape;1679;p28"/>
              <p:cNvSpPr/>
              <p:nvPr/>
            </p:nvSpPr>
            <p:spPr>
              <a:xfrm>
                <a:off x="2360713" y="4491750"/>
                <a:ext cx="161050" cy="21750"/>
              </a:xfrm>
              <a:custGeom>
                <a:avLst/>
                <a:gdLst/>
                <a:ahLst/>
                <a:cxnLst/>
                <a:rect l="l" t="t" r="r" b="b"/>
                <a:pathLst>
                  <a:path w="6442" h="870" extrusionOk="0">
                    <a:moveTo>
                      <a:pt x="0" y="1"/>
                    </a:moveTo>
                    <a:lnTo>
                      <a:pt x="0" y="572"/>
                    </a:lnTo>
                    <a:cubicBezTo>
                      <a:pt x="0" y="739"/>
                      <a:pt x="131" y="870"/>
                      <a:pt x="298" y="870"/>
                    </a:cubicBezTo>
                    <a:lnTo>
                      <a:pt x="6144" y="870"/>
                    </a:lnTo>
                    <a:cubicBezTo>
                      <a:pt x="6311" y="870"/>
                      <a:pt x="6442" y="739"/>
                      <a:pt x="6442" y="572"/>
                    </a:cubicBezTo>
                    <a:lnTo>
                      <a:pt x="6442" y="1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680" name="Google Shape;1680;p28"/>
              <p:cNvSpPr/>
              <p:nvPr/>
            </p:nvSpPr>
            <p:spPr>
              <a:xfrm>
                <a:off x="2222588" y="4030375"/>
                <a:ext cx="430750" cy="430900"/>
              </a:xfrm>
              <a:custGeom>
                <a:avLst/>
                <a:gdLst/>
                <a:ahLst/>
                <a:cxnLst/>
                <a:rect l="l" t="t" r="r" b="b"/>
                <a:pathLst>
                  <a:path w="17230" h="17236" extrusionOk="0">
                    <a:moveTo>
                      <a:pt x="1" y="1"/>
                    </a:moveTo>
                    <a:lnTo>
                      <a:pt x="1" y="1727"/>
                    </a:lnTo>
                    <a:lnTo>
                      <a:pt x="1715" y="1727"/>
                    </a:lnTo>
                    <a:lnTo>
                      <a:pt x="4811" y="8264"/>
                    </a:lnTo>
                    <a:lnTo>
                      <a:pt x="3656" y="10371"/>
                    </a:lnTo>
                    <a:cubicBezTo>
                      <a:pt x="3513" y="10633"/>
                      <a:pt x="3442" y="10919"/>
                      <a:pt x="3442" y="11205"/>
                    </a:cubicBezTo>
                    <a:cubicBezTo>
                      <a:pt x="3442" y="12157"/>
                      <a:pt x="4216" y="12919"/>
                      <a:pt x="5168" y="12931"/>
                    </a:cubicBezTo>
                    <a:lnTo>
                      <a:pt x="15503" y="12931"/>
                    </a:lnTo>
                    <a:lnTo>
                      <a:pt x="15503" y="11205"/>
                    </a:lnTo>
                    <a:lnTo>
                      <a:pt x="5525" y="11205"/>
                    </a:lnTo>
                    <a:cubicBezTo>
                      <a:pt x="5406" y="11205"/>
                      <a:pt x="5311" y="11110"/>
                      <a:pt x="5311" y="10990"/>
                    </a:cubicBezTo>
                    <a:lnTo>
                      <a:pt x="5335" y="10895"/>
                    </a:lnTo>
                    <a:lnTo>
                      <a:pt x="6109" y="9490"/>
                    </a:lnTo>
                    <a:lnTo>
                      <a:pt x="12526" y="9490"/>
                    </a:lnTo>
                    <a:cubicBezTo>
                      <a:pt x="13157" y="9490"/>
                      <a:pt x="13741" y="9145"/>
                      <a:pt x="14038" y="8597"/>
                    </a:cubicBezTo>
                    <a:lnTo>
                      <a:pt x="17122" y="3001"/>
                    </a:lnTo>
                    <a:cubicBezTo>
                      <a:pt x="17193" y="2882"/>
                      <a:pt x="17229" y="2739"/>
                      <a:pt x="17229" y="2597"/>
                    </a:cubicBezTo>
                    <a:cubicBezTo>
                      <a:pt x="17229" y="2120"/>
                      <a:pt x="16836" y="1727"/>
                      <a:pt x="16360" y="1727"/>
                    </a:cubicBezTo>
                    <a:lnTo>
                      <a:pt x="3632" y="1727"/>
                    </a:lnTo>
                    <a:lnTo>
                      <a:pt x="2823" y="13"/>
                    </a:lnTo>
                    <a:lnTo>
                      <a:pt x="1" y="1"/>
                    </a:lnTo>
                    <a:close/>
                    <a:moveTo>
                      <a:pt x="5168" y="13788"/>
                    </a:moveTo>
                    <a:cubicBezTo>
                      <a:pt x="3632" y="13788"/>
                      <a:pt x="2858" y="15646"/>
                      <a:pt x="3942" y="16729"/>
                    </a:cubicBezTo>
                    <a:cubicBezTo>
                      <a:pt x="4291" y="17079"/>
                      <a:pt x="4722" y="17235"/>
                      <a:pt x="5144" y="17235"/>
                    </a:cubicBezTo>
                    <a:cubicBezTo>
                      <a:pt x="6031" y="17235"/>
                      <a:pt x="6883" y="16547"/>
                      <a:pt x="6883" y="15515"/>
                    </a:cubicBezTo>
                    <a:cubicBezTo>
                      <a:pt x="6883" y="14562"/>
                      <a:pt x="6109" y="13788"/>
                      <a:pt x="5168" y="13788"/>
                    </a:cubicBezTo>
                    <a:close/>
                    <a:moveTo>
                      <a:pt x="13776" y="13788"/>
                    </a:moveTo>
                    <a:cubicBezTo>
                      <a:pt x="12240" y="13788"/>
                      <a:pt x="11478" y="15646"/>
                      <a:pt x="12562" y="16729"/>
                    </a:cubicBezTo>
                    <a:cubicBezTo>
                      <a:pt x="12912" y="17079"/>
                      <a:pt x="13342" y="17235"/>
                      <a:pt x="13764" y="17235"/>
                    </a:cubicBezTo>
                    <a:cubicBezTo>
                      <a:pt x="14651" y="17235"/>
                      <a:pt x="15503" y="16547"/>
                      <a:pt x="15503" y="15515"/>
                    </a:cubicBezTo>
                    <a:cubicBezTo>
                      <a:pt x="15503" y="14562"/>
                      <a:pt x="14729" y="13788"/>
                      <a:pt x="13776" y="13788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681" name="Google Shape;1681;p28"/>
              <p:cNvSpPr/>
              <p:nvPr/>
            </p:nvSpPr>
            <p:spPr>
              <a:xfrm>
                <a:off x="2175263" y="4129200"/>
                <a:ext cx="250350" cy="250350"/>
              </a:xfrm>
              <a:custGeom>
                <a:avLst/>
                <a:gdLst/>
                <a:ahLst/>
                <a:cxnLst/>
                <a:rect l="l" t="t" r="r" b="b"/>
                <a:pathLst>
                  <a:path w="10014" h="10014" extrusionOk="0">
                    <a:moveTo>
                      <a:pt x="5001" y="1"/>
                    </a:moveTo>
                    <a:cubicBezTo>
                      <a:pt x="2239" y="1"/>
                      <a:pt x="1" y="2239"/>
                      <a:pt x="1" y="5013"/>
                    </a:cubicBezTo>
                    <a:cubicBezTo>
                      <a:pt x="1" y="7776"/>
                      <a:pt x="2239" y="10014"/>
                      <a:pt x="5001" y="10014"/>
                    </a:cubicBezTo>
                    <a:cubicBezTo>
                      <a:pt x="7775" y="10014"/>
                      <a:pt x="10014" y="7776"/>
                      <a:pt x="10014" y="5013"/>
                    </a:cubicBezTo>
                    <a:cubicBezTo>
                      <a:pt x="10014" y="2239"/>
                      <a:pt x="7775" y="1"/>
                      <a:pt x="5001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682" name="Google Shape;1682;p28"/>
              <p:cNvSpPr/>
              <p:nvPr/>
            </p:nvSpPr>
            <p:spPr>
              <a:xfrm>
                <a:off x="2317838" y="4187250"/>
                <a:ext cx="430450" cy="129800"/>
              </a:xfrm>
              <a:custGeom>
                <a:avLst/>
                <a:gdLst/>
                <a:ahLst/>
                <a:cxnLst/>
                <a:rect l="l" t="t" r="r" b="b"/>
                <a:pathLst>
                  <a:path w="17218" h="5192" extrusionOk="0">
                    <a:moveTo>
                      <a:pt x="1" y="1"/>
                    </a:moveTo>
                    <a:lnTo>
                      <a:pt x="1" y="5192"/>
                    </a:lnTo>
                    <a:lnTo>
                      <a:pt x="14622" y="5192"/>
                    </a:lnTo>
                    <a:cubicBezTo>
                      <a:pt x="16050" y="5192"/>
                      <a:pt x="17205" y="4025"/>
                      <a:pt x="17217" y="2596"/>
                    </a:cubicBezTo>
                    <a:cubicBezTo>
                      <a:pt x="17217" y="1167"/>
                      <a:pt x="16050" y="1"/>
                      <a:pt x="14622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683" name="Google Shape;1683;p28"/>
              <p:cNvSpPr/>
              <p:nvPr/>
            </p:nvSpPr>
            <p:spPr>
              <a:xfrm>
                <a:off x="2246413" y="4157200"/>
                <a:ext cx="115800" cy="191100"/>
              </a:xfrm>
              <a:custGeom>
                <a:avLst/>
                <a:gdLst/>
                <a:ahLst/>
                <a:cxnLst/>
                <a:rect l="l" t="t" r="r" b="b"/>
                <a:pathLst>
                  <a:path w="4632" h="7644" extrusionOk="0">
                    <a:moveTo>
                      <a:pt x="2310" y="488"/>
                    </a:moveTo>
                    <a:cubicBezTo>
                      <a:pt x="3084" y="488"/>
                      <a:pt x="3727" y="1072"/>
                      <a:pt x="3798" y="1846"/>
                    </a:cubicBezTo>
                    <a:lnTo>
                      <a:pt x="3798" y="3012"/>
                    </a:lnTo>
                    <a:lnTo>
                      <a:pt x="834" y="3012"/>
                    </a:lnTo>
                    <a:lnTo>
                      <a:pt x="834" y="1846"/>
                    </a:lnTo>
                    <a:cubicBezTo>
                      <a:pt x="893" y="1072"/>
                      <a:pt x="1536" y="488"/>
                      <a:pt x="2310" y="488"/>
                    </a:cubicBezTo>
                    <a:close/>
                    <a:moveTo>
                      <a:pt x="2310" y="0"/>
                    </a:moveTo>
                    <a:cubicBezTo>
                      <a:pt x="1286" y="0"/>
                      <a:pt x="453" y="810"/>
                      <a:pt x="417" y="1846"/>
                    </a:cubicBezTo>
                    <a:lnTo>
                      <a:pt x="417" y="3012"/>
                    </a:lnTo>
                    <a:lnTo>
                      <a:pt x="274" y="3012"/>
                    </a:lnTo>
                    <a:cubicBezTo>
                      <a:pt x="119" y="3012"/>
                      <a:pt x="0" y="3131"/>
                      <a:pt x="0" y="3274"/>
                    </a:cubicBezTo>
                    <a:lnTo>
                      <a:pt x="0" y="5953"/>
                    </a:lnTo>
                    <a:cubicBezTo>
                      <a:pt x="0" y="6882"/>
                      <a:pt x="750" y="7644"/>
                      <a:pt x="1679" y="7644"/>
                    </a:cubicBezTo>
                    <a:lnTo>
                      <a:pt x="2953" y="7644"/>
                    </a:lnTo>
                    <a:cubicBezTo>
                      <a:pt x="3882" y="7644"/>
                      <a:pt x="4632" y="6882"/>
                      <a:pt x="4632" y="5953"/>
                    </a:cubicBezTo>
                    <a:lnTo>
                      <a:pt x="4632" y="3274"/>
                    </a:lnTo>
                    <a:cubicBezTo>
                      <a:pt x="4632" y="3137"/>
                      <a:pt x="4523" y="3012"/>
                      <a:pt x="4378" y="3012"/>
                    </a:cubicBezTo>
                    <a:cubicBezTo>
                      <a:pt x="4371" y="3012"/>
                      <a:pt x="4365" y="3012"/>
                      <a:pt x="4358" y="3012"/>
                    </a:cubicBezTo>
                    <a:lnTo>
                      <a:pt x="4215" y="3012"/>
                    </a:lnTo>
                    <a:lnTo>
                      <a:pt x="4215" y="1846"/>
                    </a:lnTo>
                    <a:cubicBezTo>
                      <a:pt x="4179" y="810"/>
                      <a:pt x="3346" y="0"/>
                      <a:pt x="2310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684" name="Google Shape;1684;p28"/>
              <p:cNvSpPr/>
              <p:nvPr/>
            </p:nvSpPr>
            <p:spPr>
              <a:xfrm>
                <a:off x="2425025" y="4225650"/>
                <a:ext cx="40096" cy="52398"/>
              </a:xfrm>
              <a:custGeom>
                <a:avLst/>
                <a:gdLst/>
                <a:ahLst/>
                <a:cxnLst/>
                <a:rect l="l" t="t" r="r" b="b"/>
                <a:pathLst>
                  <a:path w="1786" h="2334" extrusionOk="0">
                    <a:moveTo>
                      <a:pt x="845" y="0"/>
                    </a:moveTo>
                    <a:cubicBezTo>
                      <a:pt x="572" y="0"/>
                      <a:pt x="369" y="60"/>
                      <a:pt x="226" y="179"/>
                    </a:cubicBezTo>
                    <a:cubicBezTo>
                      <a:pt x="71" y="298"/>
                      <a:pt x="0" y="476"/>
                      <a:pt x="0" y="691"/>
                    </a:cubicBezTo>
                    <a:cubicBezTo>
                      <a:pt x="0" y="869"/>
                      <a:pt x="60" y="1012"/>
                      <a:pt x="155" y="1119"/>
                    </a:cubicBezTo>
                    <a:cubicBezTo>
                      <a:pt x="262" y="1226"/>
                      <a:pt x="429" y="1310"/>
                      <a:pt x="655" y="1357"/>
                    </a:cubicBezTo>
                    <a:lnTo>
                      <a:pt x="881" y="1405"/>
                    </a:lnTo>
                    <a:cubicBezTo>
                      <a:pt x="1024" y="1429"/>
                      <a:pt x="1107" y="1465"/>
                      <a:pt x="1155" y="1512"/>
                    </a:cubicBezTo>
                    <a:cubicBezTo>
                      <a:pt x="1203" y="1548"/>
                      <a:pt x="1226" y="1596"/>
                      <a:pt x="1226" y="1667"/>
                    </a:cubicBezTo>
                    <a:cubicBezTo>
                      <a:pt x="1226" y="1750"/>
                      <a:pt x="1191" y="1810"/>
                      <a:pt x="1119" y="1846"/>
                    </a:cubicBezTo>
                    <a:cubicBezTo>
                      <a:pt x="1060" y="1893"/>
                      <a:pt x="953" y="1917"/>
                      <a:pt x="833" y="1917"/>
                    </a:cubicBezTo>
                    <a:cubicBezTo>
                      <a:pt x="703" y="1917"/>
                      <a:pt x="572" y="1893"/>
                      <a:pt x="441" y="1857"/>
                    </a:cubicBezTo>
                    <a:cubicBezTo>
                      <a:pt x="310" y="1822"/>
                      <a:pt x="167" y="1762"/>
                      <a:pt x="24" y="1679"/>
                    </a:cubicBezTo>
                    <a:lnTo>
                      <a:pt x="24" y="2179"/>
                    </a:lnTo>
                    <a:cubicBezTo>
                      <a:pt x="167" y="2227"/>
                      <a:pt x="310" y="2262"/>
                      <a:pt x="452" y="2298"/>
                    </a:cubicBezTo>
                    <a:cubicBezTo>
                      <a:pt x="595" y="2322"/>
                      <a:pt x="738" y="2334"/>
                      <a:pt x="893" y="2334"/>
                    </a:cubicBezTo>
                    <a:cubicBezTo>
                      <a:pt x="1191" y="2334"/>
                      <a:pt x="1417" y="2274"/>
                      <a:pt x="1560" y="2155"/>
                    </a:cubicBezTo>
                    <a:cubicBezTo>
                      <a:pt x="1715" y="2036"/>
                      <a:pt x="1786" y="1846"/>
                      <a:pt x="1786" y="1596"/>
                    </a:cubicBezTo>
                    <a:cubicBezTo>
                      <a:pt x="1786" y="1405"/>
                      <a:pt x="1726" y="1262"/>
                      <a:pt x="1631" y="1155"/>
                    </a:cubicBezTo>
                    <a:cubicBezTo>
                      <a:pt x="1524" y="1060"/>
                      <a:pt x="1345" y="976"/>
                      <a:pt x="1095" y="929"/>
                    </a:cubicBezTo>
                    <a:lnTo>
                      <a:pt x="845" y="881"/>
                    </a:lnTo>
                    <a:cubicBezTo>
                      <a:pt x="726" y="857"/>
                      <a:pt x="643" y="834"/>
                      <a:pt x="595" y="798"/>
                    </a:cubicBezTo>
                    <a:cubicBezTo>
                      <a:pt x="560" y="762"/>
                      <a:pt x="536" y="714"/>
                      <a:pt x="536" y="655"/>
                    </a:cubicBezTo>
                    <a:cubicBezTo>
                      <a:pt x="536" y="572"/>
                      <a:pt x="560" y="512"/>
                      <a:pt x="631" y="476"/>
                    </a:cubicBezTo>
                    <a:cubicBezTo>
                      <a:pt x="703" y="441"/>
                      <a:pt x="798" y="417"/>
                      <a:pt x="941" y="417"/>
                    </a:cubicBezTo>
                    <a:cubicBezTo>
                      <a:pt x="1048" y="417"/>
                      <a:pt x="1155" y="429"/>
                      <a:pt x="1274" y="464"/>
                    </a:cubicBezTo>
                    <a:cubicBezTo>
                      <a:pt x="1393" y="488"/>
                      <a:pt x="1512" y="524"/>
                      <a:pt x="1631" y="584"/>
                    </a:cubicBezTo>
                    <a:lnTo>
                      <a:pt x="1631" y="107"/>
                    </a:lnTo>
                    <a:cubicBezTo>
                      <a:pt x="1500" y="72"/>
                      <a:pt x="1357" y="48"/>
                      <a:pt x="1226" y="24"/>
                    </a:cubicBezTo>
                    <a:cubicBezTo>
                      <a:pt x="1095" y="0"/>
                      <a:pt x="976" y="0"/>
                      <a:pt x="845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685" name="Google Shape;1685;p28"/>
              <p:cNvSpPr/>
              <p:nvPr/>
            </p:nvSpPr>
            <p:spPr>
              <a:xfrm>
                <a:off x="2476594" y="4226436"/>
                <a:ext cx="36122" cy="50804"/>
              </a:xfrm>
              <a:custGeom>
                <a:avLst/>
                <a:gdLst/>
                <a:ahLst/>
                <a:cxnLst/>
                <a:rect l="l" t="t" r="r" b="b"/>
                <a:pathLst>
                  <a:path w="1609" h="2263" extrusionOk="0">
                    <a:moveTo>
                      <a:pt x="1" y="1"/>
                    </a:moveTo>
                    <a:lnTo>
                      <a:pt x="1" y="2263"/>
                    </a:lnTo>
                    <a:lnTo>
                      <a:pt x="1608" y="2263"/>
                    </a:lnTo>
                    <a:lnTo>
                      <a:pt x="1608" y="1822"/>
                    </a:lnTo>
                    <a:lnTo>
                      <a:pt x="584" y="1822"/>
                    </a:lnTo>
                    <a:lnTo>
                      <a:pt x="584" y="1299"/>
                    </a:lnTo>
                    <a:lnTo>
                      <a:pt x="1513" y="1299"/>
                    </a:lnTo>
                    <a:lnTo>
                      <a:pt x="1513" y="858"/>
                    </a:lnTo>
                    <a:lnTo>
                      <a:pt x="584" y="858"/>
                    </a:lnTo>
                    <a:lnTo>
                      <a:pt x="584" y="441"/>
                    </a:lnTo>
                    <a:lnTo>
                      <a:pt x="1573" y="441"/>
                    </a:lnTo>
                    <a:lnTo>
                      <a:pt x="1573" y="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686" name="Google Shape;1686;p28"/>
              <p:cNvSpPr/>
              <p:nvPr/>
            </p:nvSpPr>
            <p:spPr>
              <a:xfrm>
                <a:off x="2521248" y="4225650"/>
                <a:ext cx="43059" cy="52398"/>
              </a:xfrm>
              <a:custGeom>
                <a:avLst/>
                <a:gdLst/>
                <a:ahLst/>
                <a:cxnLst/>
                <a:rect l="l" t="t" r="r" b="b"/>
                <a:pathLst>
                  <a:path w="1918" h="2334" extrusionOk="0">
                    <a:moveTo>
                      <a:pt x="1215" y="0"/>
                    </a:moveTo>
                    <a:cubicBezTo>
                      <a:pt x="846" y="0"/>
                      <a:pt x="548" y="95"/>
                      <a:pt x="322" y="310"/>
                    </a:cubicBezTo>
                    <a:cubicBezTo>
                      <a:pt x="107" y="524"/>
                      <a:pt x="0" y="810"/>
                      <a:pt x="0" y="1167"/>
                    </a:cubicBezTo>
                    <a:cubicBezTo>
                      <a:pt x="0" y="1524"/>
                      <a:pt x="107" y="1810"/>
                      <a:pt x="322" y="2024"/>
                    </a:cubicBezTo>
                    <a:cubicBezTo>
                      <a:pt x="548" y="2227"/>
                      <a:pt x="846" y="2334"/>
                      <a:pt x="1215" y="2334"/>
                    </a:cubicBezTo>
                    <a:cubicBezTo>
                      <a:pt x="1346" y="2334"/>
                      <a:pt x="1465" y="2322"/>
                      <a:pt x="1584" y="2298"/>
                    </a:cubicBezTo>
                    <a:cubicBezTo>
                      <a:pt x="1691" y="2262"/>
                      <a:pt x="1810" y="2227"/>
                      <a:pt x="1917" y="2167"/>
                    </a:cubicBezTo>
                    <a:lnTo>
                      <a:pt x="1917" y="1703"/>
                    </a:lnTo>
                    <a:cubicBezTo>
                      <a:pt x="1810" y="1774"/>
                      <a:pt x="1703" y="1834"/>
                      <a:pt x="1596" y="1857"/>
                    </a:cubicBezTo>
                    <a:cubicBezTo>
                      <a:pt x="1489" y="1893"/>
                      <a:pt x="1381" y="1917"/>
                      <a:pt x="1262" y="1917"/>
                    </a:cubicBezTo>
                    <a:cubicBezTo>
                      <a:pt x="1060" y="1917"/>
                      <a:pt x="893" y="1846"/>
                      <a:pt x="774" y="1715"/>
                    </a:cubicBezTo>
                    <a:cubicBezTo>
                      <a:pt x="655" y="1584"/>
                      <a:pt x="596" y="1405"/>
                      <a:pt x="596" y="1167"/>
                    </a:cubicBezTo>
                    <a:cubicBezTo>
                      <a:pt x="596" y="929"/>
                      <a:pt x="655" y="750"/>
                      <a:pt x="774" y="619"/>
                    </a:cubicBezTo>
                    <a:cubicBezTo>
                      <a:pt x="893" y="488"/>
                      <a:pt x="1060" y="417"/>
                      <a:pt x="1262" y="417"/>
                    </a:cubicBezTo>
                    <a:cubicBezTo>
                      <a:pt x="1381" y="417"/>
                      <a:pt x="1489" y="429"/>
                      <a:pt x="1596" y="464"/>
                    </a:cubicBezTo>
                    <a:cubicBezTo>
                      <a:pt x="1703" y="500"/>
                      <a:pt x="1810" y="560"/>
                      <a:pt x="1917" y="631"/>
                    </a:cubicBezTo>
                    <a:lnTo>
                      <a:pt x="1917" y="167"/>
                    </a:lnTo>
                    <a:cubicBezTo>
                      <a:pt x="1810" y="107"/>
                      <a:pt x="1691" y="72"/>
                      <a:pt x="1584" y="36"/>
                    </a:cubicBezTo>
                    <a:cubicBezTo>
                      <a:pt x="1465" y="12"/>
                      <a:pt x="1346" y="0"/>
                      <a:pt x="1215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687" name="Google Shape;1687;p28"/>
              <p:cNvSpPr/>
              <p:nvPr/>
            </p:nvSpPr>
            <p:spPr>
              <a:xfrm>
                <a:off x="2574973" y="4226436"/>
                <a:ext cx="43867" cy="51613"/>
              </a:xfrm>
              <a:custGeom>
                <a:avLst/>
                <a:gdLst/>
                <a:ahLst/>
                <a:cxnLst/>
                <a:rect l="l" t="t" r="r" b="b"/>
                <a:pathLst>
                  <a:path w="1954" h="2299" extrusionOk="0">
                    <a:moveTo>
                      <a:pt x="0" y="1"/>
                    </a:moveTo>
                    <a:lnTo>
                      <a:pt x="0" y="1358"/>
                    </a:lnTo>
                    <a:cubicBezTo>
                      <a:pt x="0" y="1668"/>
                      <a:pt x="84" y="1906"/>
                      <a:pt x="250" y="2073"/>
                    </a:cubicBezTo>
                    <a:cubicBezTo>
                      <a:pt x="405" y="2227"/>
                      <a:pt x="643" y="2299"/>
                      <a:pt x="977" y="2299"/>
                    </a:cubicBezTo>
                    <a:cubicBezTo>
                      <a:pt x="1310" y="2299"/>
                      <a:pt x="1548" y="2227"/>
                      <a:pt x="1715" y="2073"/>
                    </a:cubicBezTo>
                    <a:cubicBezTo>
                      <a:pt x="1870" y="1906"/>
                      <a:pt x="1953" y="1668"/>
                      <a:pt x="1953" y="1358"/>
                    </a:cubicBezTo>
                    <a:lnTo>
                      <a:pt x="1953" y="1"/>
                    </a:lnTo>
                    <a:lnTo>
                      <a:pt x="1370" y="1"/>
                    </a:lnTo>
                    <a:lnTo>
                      <a:pt x="1370" y="1358"/>
                    </a:lnTo>
                    <a:cubicBezTo>
                      <a:pt x="1370" y="1537"/>
                      <a:pt x="1334" y="1668"/>
                      <a:pt x="1274" y="1751"/>
                    </a:cubicBezTo>
                    <a:cubicBezTo>
                      <a:pt x="1215" y="1834"/>
                      <a:pt x="1120" y="1870"/>
                      <a:pt x="977" y="1870"/>
                    </a:cubicBezTo>
                    <a:cubicBezTo>
                      <a:pt x="834" y="1870"/>
                      <a:pt x="739" y="1834"/>
                      <a:pt x="679" y="1751"/>
                    </a:cubicBezTo>
                    <a:cubicBezTo>
                      <a:pt x="620" y="1668"/>
                      <a:pt x="584" y="1537"/>
                      <a:pt x="584" y="1358"/>
                    </a:cubicBezTo>
                    <a:lnTo>
                      <a:pt x="584" y="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688" name="Google Shape;1688;p28"/>
              <p:cNvSpPr/>
              <p:nvPr/>
            </p:nvSpPr>
            <p:spPr>
              <a:xfrm>
                <a:off x="2631639" y="4226436"/>
                <a:ext cx="45731" cy="50804"/>
              </a:xfrm>
              <a:custGeom>
                <a:avLst/>
                <a:gdLst/>
                <a:ahLst/>
                <a:cxnLst/>
                <a:rect l="l" t="t" r="r" b="b"/>
                <a:pathLst>
                  <a:path w="2037" h="2263" extrusionOk="0">
                    <a:moveTo>
                      <a:pt x="822" y="418"/>
                    </a:moveTo>
                    <a:cubicBezTo>
                      <a:pt x="941" y="418"/>
                      <a:pt x="1036" y="441"/>
                      <a:pt x="1084" y="489"/>
                    </a:cubicBezTo>
                    <a:cubicBezTo>
                      <a:pt x="1132" y="537"/>
                      <a:pt x="1167" y="608"/>
                      <a:pt x="1167" y="715"/>
                    </a:cubicBezTo>
                    <a:cubicBezTo>
                      <a:pt x="1167" y="810"/>
                      <a:pt x="1132" y="894"/>
                      <a:pt x="1084" y="930"/>
                    </a:cubicBezTo>
                    <a:cubicBezTo>
                      <a:pt x="1036" y="977"/>
                      <a:pt x="941" y="1001"/>
                      <a:pt x="822" y="1001"/>
                    </a:cubicBezTo>
                    <a:lnTo>
                      <a:pt x="572" y="1001"/>
                    </a:lnTo>
                    <a:lnTo>
                      <a:pt x="572" y="418"/>
                    </a:lnTo>
                    <a:close/>
                    <a:moveTo>
                      <a:pt x="1" y="1"/>
                    </a:moveTo>
                    <a:lnTo>
                      <a:pt x="1" y="2263"/>
                    </a:lnTo>
                    <a:lnTo>
                      <a:pt x="572" y="2263"/>
                    </a:lnTo>
                    <a:lnTo>
                      <a:pt x="572" y="1406"/>
                    </a:lnTo>
                    <a:lnTo>
                      <a:pt x="739" y="1406"/>
                    </a:lnTo>
                    <a:cubicBezTo>
                      <a:pt x="834" y="1406"/>
                      <a:pt x="917" y="1430"/>
                      <a:pt x="965" y="1465"/>
                    </a:cubicBezTo>
                    <a:cubicBezTo>
                      <a:pt x="1025" y="1501"/>
                      <a:pt x="1084" y="1584"/>
                      <a:pt x="1132" y="1692"/>
                    </a:cubicBezTo>
                    <a:lnTo>
                      <a:pt x="1417" y="2263"/>
                    </a:lnTo>
                    <a:lnTo>
                      <a:pt x="2037" y="2263"/>
                    </a:lnTo>
                    <a:lnTo>
                      <a:pt x="1715" y="1620"/>
                    </a:lnTo>
                    <a:cubicBezTo>
                      <a:pt x="1656" y="1489"/>
                      <a:pt x="1584" y="1394"/>
                      <a:pt x="1525" y="1322"/>
                    </a:cubicBezTo>
                    <a:cubicBezTo>
                      <a:pt x="1465" y="1263"/>
                      <a:pt x="1394" y="1215"/>
                      <a:pt x="1310" y="1203"/>
                    </a:cubicBezTo>
                    <a:cubicBezTo>
                      <a:pt x="1453" y="1156"/>
                      <a:pt x="1560" y="1084"/>
                      <a:pt x="1632" y="989"/>
                    </a:cubicBezTo>
                    <a:cubicBezTo>
                      <a:pt x="1703" y="894"/>
                      <a:pt x="1739" y="775"/>
                      <a:pt x="1739" y="620"/>
                    </a:cubicBezTo>
                    <a:cubicBezTo>
                      <a:pt x="1739" y="406"/>
                      <a:pt x="1679" y="251"/>
                      <a:pt x="1536" y="156"/>
                    </a:cubicBezTo>
                    <a:cubicBezTo>
                      <a:pt x="1394" y="48"/>
                      <a:pt x="1179" y="1"/>
                      <a:pt x="882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689" name="Google Shape;1689;p28"/>
              <p:cNvSpPr/>
              <p:nvPr/>
            </p:nvSpPr>
            <p:spPr>
              <a:xfrm>
                <a:off x="2685094" y="4226436"/>
                <a:ext cx="35853" cy="50804"/>
              </a:xfrm>
              <a:custGeom>
                <a:avLst/>
                <a:gdLst/>
                <a:ahLst/>
                <a:cxnLst/>
                <a:rect l="l" t="t" r="r" b="b"/>
                <a:pathLst>
                  <a:path w="1597" h="2263" extrusionOk="0">
                    <a:moveTo>
                      <a:pt x="1" y="1"/>
                    </a:moveTo>
                    <a:lnTo>
                      <a:pt x="1" y="2263"/>
                    </a:lnTo>
                    <a:lnTo>
                      <a:pt x="1596" y="2263"/>
                    </a:lnTo>
                    <a:lnTo>
                      <a:pt x="1596" y="1822"/>
                    </a:lnTo>
                    <a:lnTo>
                      <a:pt x="572" y="1822"/>
                    </a:lnTo>
                    <a:lnTo>
                      <a:pt x="572" y="1299"/>
                    </a:lnTo>
                    <a:lnTo>
                      <a:pt x="1501" y="1299"/>
                    </a:lnTo>
                    <a:lnTo>
                      <a:pt x="1501" y="858"/>
                    </a:lnTo>
                    <a:lnTo>
                      <a:pt x="572" y="858"/>
                    </a:lnTo>
                    <a:lnTo>
                      <a:pt x="572" y="441"/>
                    </a:lnTo>
                    <a:lnTo>
                      <a:pt x="1561" y="441"/>
                    </a:lnTo>
                    <a:lnTo>
                      <a:pt x="1561" y="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690" name="Google Shape;1690;p28"/>
              <p:cNvSpPr/>
              <p:nvPr/>
            </p:nvSpPr>
            <p:spPr>
              <a:xfrm>
                <a:off x="2249988" y="4153025"/>
                <a:ext cx="96150" cy="141100"/>
              </a:xfrm>
              <a:custGeom>
                <a:avLst/>
                <a:gdLst/>
                <a:ahLst/>
                <a:cxnLst/>
                <a:rect l="l" t="t" r="r" b="b"/>
                <a:pathLst>
                  <a:path w="3846" h="5644" extrusionOk="0">
                    <a:moveTo>
                      <a:pt x="1929" y="536"/>
                    </a:moveTo>
                    <a:cubicBezTo>
                      <a:pt x="2703" y="536"/>
                      <a:pt x="3346" y="1120"/>
                      <a:pt x="3417" y="1893"/>
                    </a:cubicBezTo>
                    <a:lnTo>
                      <a:pt x="3417" y="3703"/>
                    </a:lnTo>
                    <a:cubicBezTo>
                      <a:pt x="3489" y="4572"/>
                      <a:pt x="2798" y="5322"/>
                      <a:pt x="1929" y="5322"/>
                    </a:cubicBezTo>
                    <a:cubicBezTo>
                      <a:pt x="1060" y="5322"/>
                      <a:pt x="369" y="4572"/>
                      <a:pt x="453" y="3703"/>
                    </a:cubicBezTo>
                    <a:lnTo>
                      <a:pt x="453" y="1893"/>
                    </a:lnTo>
                    <a:cubicBezTo>
                      <a:pt x="512" y="1120"/>
                      <a:pt x="1155" y="536"/>
                      <a:pt x="1929" y="536"/>
                    </a:cubicBezTo>
                    <a:close/>
                    <a:moveTo>
                      <a:pt x="1929" y="0"/>
                    </a:moveTo>
                    <a:cubicBezTo>
                      <a:pt x="881" y="0"/>
                      <a:pt x="24" y="846"/>
                      <a:pt x="24" y="1893"/>
                    </a:cubicBezTo>
                    <a:lnTo>
                      <a:pt x="24" y="3703"/>
                    </a:lnTo>
                    <a:cubicBezTo>
                      <a:pt x="0" y="4763"/>
                      <a:pt x="857" y="5644"/>
                      <a:pt x="1917" y="5644"/>
                    </a:cubicBezTo>
                    <a:cubicBezTo>
                      <a:pt x="2989" y="5644"/>
                      <a:pt x="3846" y="4763"/>
                      <a:pt x="3822" y="3703"/>
                    </a:cubicBezTo>
                    <a:lnTo>
                      <a:pt x="3822" y="1893"/>
                    </a:lnTo>
                    <a:cubicBezTo>
                      <a:pt x="3810" y="846"/>
                      <a:pt x="2965" y="0"/>
                      <a:pt x="1929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691" name="Google Shape;1691;p28"/>
              <p:cNvSpPr/>
              <p:nvPr/>
            </p:nvSpPr>
            <p:spPr>
              <a:xfrm>
                <a:off x="2240163" y="4229225"/>
                <a:ext cx="116100" cy="115800"/>
              </a:xfrm>
              <a:custGeom>
                <a:avLst/>
                <a:gdLst/>
                <a:ahLst/>
                <a:cxnLst/>
                <a:rect l="l" t="t" r="r" b="b"/>
                <a:pathLst>
                  <a:path w="4644" h="4632" extrusionOk="0">
                    <a:moveTo>
                      <a:pt x="274" y="0"/>
                    </a:moveTo>
                    <a:cubicBezTo>
                      <a:pt x="119" y="0"/>
                      <a:pt x="0" y="119"/>
                      <a:pt x="0" y="274"/>
                    </a:cubicBezTo>
                    <a:lnTo>
                      <a:pt x="0" y="2953"/>
                    </a:lnTo>
                    <a:cubicBezTo>
                      <a:pt x="0" y="3882"/>
                      <a:pt x="750" y="4632"/>
                      <a:pt x="1679" y="4632"/>
                    </a:cubicBezTo>
                    <a:lnTo>
                      <a:pt x="2953" y="4632"/>
                    </a:lnTo>
                    <a:cubicBezTo>
                      <a:pt x="3882" y="4632"/>
                      <a:pt x="4644" y="3882"/>
                      <a:pt x="4644" y="2953"/>
                    </a:cubicBezTo>
                    <a:lnTo>
                      <a:pt x="4644" y="274"/>
                    </a:lnTo>
                    <a:cubicBezTo>
                      <a:pt x="4644" y="119"/>
                      <a:pt x="4513" y="0"/>
                      <a:pt x="435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692" name="Google Shape;1692;p28"/>
              <p:cNvSpPr/>
              <p:nvPr/>
            </p:nvSpPr>
            <p:spPr>
              <a:xfrm>
                <a:off x="2250563" y="4225350"/>
                <a:ext cx="10450" cy="4200"/>
              </a:xfrm>
              <a:custGeom>
                <a:avLst/>
                <a:gdLst/>
                <a:ahLst/>
                <a:cxnLst/>
                <a:rect l="l" t="t" r="r" b="b"/>
                <a:pathLst>
                  <a:path w="418" h="168" extrusionOk="0">
                    <a:moveTo>
                      <a:pt x="1" y="1"/>
                    </a:moveTo>
                    <a:lnTo>
                      <a:pt x="1" y="167"/>
                    </a:lnTo>
                    <a:lnTo>
                      <a:pt x="418" y="167"/>
                    </a:lnTo>
                    <a:lnTo>
                      <a:pt x="418" y="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693" name="Google Shape;1693;p28"/>
              <p:cNvSpPr/>
              <p:nvPr/>
            </p:nvSpPr>
            <p:spPr>
              <a:xfrm>
                <a:off x="2335113" y="4225350"/>
                <a:ext cx="10450" cy="4200"/>
              </a:xfrm>
              <a:custGeom>
                <a:avLst/>
                <a:gdLst/>
                <a:ahLst/>
                <a:cxnLst/>
                <a:rect l="l" t="t" r="r" b="b"/>
                <a:pathLst>
                  <a:path w="418" h="168" extrusionOk="0">
                    <a:moveTo>
                      <a:pt x="0" y="1"/>
                    </a:moveTo>
                    <a:lnTo>
                      <a:pt x="0" y="167"/>
                    </a:lnTo>
                    <a:lnTo>
                      <a:pt x="417" y="167"/>
                    </a:lnTo>
                    <a:lnTo>
                      <a:pt x="417" y="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694" name="Google Shape;1694;p28"/>
              <p:cNvSpPr/>
              <p:nvPr/>
            </p:nvSpPr>
            <p:spPr>
              <a:xfrm>
                <a:off x="2268288" y="4263450"/>
                <a:ext cx="73600" cy="48550"/>
              </a:xfrm>
              <a:custGeom>
                <a:avLst/>
                <a:gdLst/>
                <a:ahLst/>
                <a:cxnLst/>
                <a:rect l="l" t="t" r="r" b="b"/>
                <a:pathLst>
                  <a:path w="2944" h="1942" extrusionOk="0">
                    <a:moveTo>
                      <a:pt x="2682" y="0"/>
                    </a:moveTo>
                    <a:cubicBezTo>
                      <a:pt x="2639" y="0"/>
                      <a:pt x="2594" y="18"/>
                      <a:pt x="2554" y="60"/>
                    </a:cubicBezTo>
                    <a:lnTo>
                      <a:pt x="1149" y="1489"/>
                    </a:lnTo>
                    <a:lnTo>
                      <a:pt x="399" y="727"/>
                    </a:lnTo>
                    <a:cubicBezTo>
                      <a:pt x="358" y="688"/>
                      <a:pt x="312" y="672"/>
                      <a:pt x="268" y="672"/>
                    </a:cubicBezTo>
                    <a:cubicBezTo>
                      <a:pt x="123" y="672"/>
                      <a:pt x="0" y="852"/>
                      <a:pt x="137" y="989"/>
                    </a:cubicBezTo>
                    <a:lnTo>
                      <a:pt x="1030" y="1882"/>
                    </a:lnTo>
                    <a:cubicBezTo>
                      <a:pt x="1054" y="1917"/>
                      <a:pt x="1102" y="1941"/>
                      <a:pt x="1161" y="1941"/>
                    </a:cubicBezTo>
                    <a:cubicBezTo>
                      <a:pt x="1209" y="1941"/>
                      <a:pt x="1257" y="1917"/>
                      <a:pt x="1292" y="1882"/>
                    </a:cubicBezTo>
                    <a:lnTo>
                      <a:pt x="2816" y="310"/>
                    </a:lnTo>
                    <a:cubicBezTo>
                      <a:pt x="2943" y="183"/>
                      <a:pt x="2821" y="0"/>
                      <a:pt x="2682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695" name="Google Shape;1695;p28"/>
              <p:cNvSpPr/>
              <p:nvPr/>
            </p:nvSpPr>
            <p:spPr>
              <a:xfrm>
                <a:off x="2267113" y="4260175"/>
                <a:ext cx="73575" cy="48550"/>
              </a:xfrm>
              <a:custGeom>
                <a:avLst/>
                <a:gdLst/>
                <a:ahLst/>
                <a:cxnLst/>
                <a:rect l="l" t="t" r="r" b="b"/>
                <a:pathLst>
                  <a:path w="2943" h="1942" extrusionOk="0">
                    <a:moveTo>
                      <a:pt x="2681" y="0"/>
                    </a:moveTo>
                    <a:cubicBezTo>
                      <a:pt x="2638" y="0"/>
                      <a:pt x="2593" y="18"/>
                      <a:pt x="2554" y="60"/>
                    </a:cubicBezTo>
                    <a:lnTo>
                      <a:pt x="1149" y="1489"/>
                    </a:lnTo>
                    <a:lnTo>
                      <a:pt x="399" y="739"/>
                    </a:lnTo>
                    <a:cubicBezTo>
                      <a:pt x="357" y="697"/>
                      <a:pt x="310" y="679"/>
                      <a:pt x="265" y="679"/>
                    </a:cubicBezTo>
                    <a:cubicBezTo>
                      <a:pt x="121" y="679"/>
                      <a:pt x="0" y="864"/>
                      <a:pt x="137" y="1001"/>
                    </a:cubicBezTo>
                    <a:lnTo>
                      <a:pt x="1030" y="1894"/>
                    </a:lnTo>
                    <a:cubicBezTo>
                      <a:pt x="1065" y="1918"/>
                      <a:pt x="1113" y="1941"/>
                      <a:pt x="1161" y="1941"/>
                    </a:cubicBezTo>
                    <a:cubicBezTo>
                      <a:pt x="1208" y="1941"/>
                      <a:pt x="1256" y="1918"/>
                      <a:pt x="1292" y="1882"/>
                    </a:cubicBezTo>
                    <a:lnTo>
                      <a:pt x="2816" y="322"/>
                    </a:lnTo>
                    <a:cubicBezTo>
                      <a:pt x="2943" y="186"/>
                      <a:pt x="2820" y="0"/>
                      <a:pt x="2681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</p:grpSp>
      <p:grpSp>
        <p:nvGrpSpPr>
          <p:cNvPr id="1696" name="Google Shape;1696;p28"/>
          <p:cNvGrpSpPr/>
          <p:nvPr/>
        </p:nvGrpSpPr>
        <p:grpSpPr>
          <a:xfrm>
            <a:off x="7166164" y="1561785"/>
            <a:ext cx="2639751" cy="1719433"/>
            <a:chOff x="5305350" y="1460375"/>
            <a:chExt cx="1979813" cy="1289575"/>
          </a:xfrm>
        </p:grpSpPr>
        <p:cxnSp>
          <p:nvCxnSpPr>
            <p:cNvPr id="1697" name="Google Shape;1697;p28"/>
            <p:cNvCxnSpPr/>
            <p:nvPr/>
          </p:nvCxnSpPr>
          <p:spPr>
            <a:xfrm rot="10800000" flipH="1">
              <a:off x="5305350" y="1968750"/>
              <a:ext cx="904800" cy="781200"/>
            </a:xfrm>
            <a:prstGeom prst="curvedConnector3">
              <a:avLst>
                <a:gd name="adj1" fmla="val 50000"/>
              </a:avLst>
            </a:prstGeom>
            <a:noFill/>
            <a:ln w="2857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grpSp>
          <p:nvGrpSpPr>
            <p:cNvPr id="1698" name="Google Shape;1698;p28"/>
            <p:cNvGrpSpPr/>
            <p:nvPr/>
          </p:nvGrpSpPr>
          <p:grpSpPr>
            <a:xfrm>
              <a:off x="6119213" y="1460375"/>
              <a:ext cx="1165950" cy="883800"/>
              <a:chOff x="6119213" y="1460375"/>
              <a:chExt cx="1165950" cy="883800"/>
            </a:xfrm>
          </p:grpSpPr>
          <p:sp>
            <p:nvSpPr>
              <p:cNvPr id="1699" name="Google Shape;1699;p28"/>
              <p:cNvSpPr/>
              <p:nvPr/>
            </p:nvSpPr>
            <p:spPr>
              <a:xfrm>
                <a:off x="6119213" y="1460375"/>
                <a:ext cx="1165950" cy="883800"/>
              </a:xfrm>
              <a:custGeom>
                <a:avLst/>
                <a:gdLst/>
                <a:ahLst/>
                <a:cxnLst/>
                <a:rect l="l" t="t" r="r" b="b"/>
                <a:pathLst>
                  <a:path w="46638" h="35352" extrusionOk="0">
                    <a:moveTo>
                      <a:pt x="35148" y="0"/>
                    </a:moveTo>
                    <a:cubicBezTo>
                      <a:pt x="29365" y="0"/>
                      <a:pt x="24039" y="4734"/>
                      <a:pt x="18086" y="5241"/>
                    </a:cubicBezTo>
                    <a:cubicBezTo>
                      <a:pt x="17661" y="5278"/>
                      <a:pt x="17233" y="5294"/>
                      <a:pt x="16802" y="5294"/>
                    </a:cubicBezTo>
                    <a:cubicBezTo>
                      <a:pt x="14337" y="5294"/>
                      <a:pt x="11791" y="4782"/>
                      <a:pt x="9381" y="4782"/>
                    </a:cubicBezTo>
                    <a:cubicBezTo>
                      <a:pt x="7703" y="4782"/>
                      <a:pt x="6092" y="5030"/>
                      <a:pt x="4620" y="5872"/>
                    </a:cubicBezTo>
                    <a:cubicBezTo>
                      <a:pt x="846" y="8051"/>
                      <a:pt x="1" y="13469"/>
                      <a:pt x="1739" y="17469"/>
                    </a:cubicBezTo>
                    <a:cubicBezTo>
                      <a:pt x="3477" y="21470"/>
                      <a:pt x="7109" y="24291"/>
                      <a:pt x="10788" y="26649"/>
                    </a:cubicBezTo>
                    <a:cubicBezTo>
                      <a:pt x="14133" y="28792"/>
                      <a:pt x="17312" y="31757"/>
                      <a:pt x="20658" y="33721"/>
                    </a:cubicBezTo>
                    <a:cubicBezTo>
                      <a:pt x="22762" y="34952"/>
                      <a:pt x="25639" y="35351"/>
                      <a:pt x="28422" y="35351"/>
                    </a:cubicBezTo>
                    <a:cubicBezTo>
                      <a:pt x="30079" y="35351"/>
                      <a:pt x="31703" y="35210"/>
                      <a:pt x="33112" y="35019"/>
                    </a:cubicBezTo>
                    <a:cubicBezTo>
                      <a:pt x="35136" y="34745"/>
                      <a:pt x="37279" y="34162"/>
                      <a:pt x="38577" y="32590"/>
                    </a:cubicBezTo>
                    <a:cubicBezTo>
                      <a:pt x="41518" y="29018"/>
                      <a:pt x="38243" y="23398"/>
                      <a:pt x="39934" y="19088"/>
                    </a:cubicBezTo>
                    <a:cubicBezTo>
                      <a:pt x="40660" y="17243"/>
                      <a:pt x="42232" y="15862"/>
                      <a:pt x="43256" y="14147"/>
                    </a:cubicBezTo>
                    <a:cubicBezTo>
                      <a:pt x="46637" y="8563"/>
                      <a:pt x="43363" y="1324"/>
                      <a:pt x="36934" y="157"/>
                    </a:cubicBezTo>
                    <a:cubicBezTo>
                      <a:pt x="36333" y="49"/>
                      <a:pt x="35738" y="0"/>
                      <a:pt x="35148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700" name="Google Shape;1700;p28"/>
              <p:cNvSpPr/>
              <p:nvPr/>
            </p:nvSpPr>
            <p:spPr>
              <a:xfrm>
                <a:off x="6362388" y="1604800"/>
                <a:ext cx="798950" cy="537575"/>
              </a:xfrm>
              <a:custGeom>
                <a:avLst/>
                <a:gdLst/>
                <a:ahLst/>
                <a:cxnLst/>
                <a:rect l="l" t="t" r="r" b="b"/>
                <a:pathLst>
                  <a:path w="31958" h="21503" extrusionOk="0">
                    <a:moveTo>
                      <a:pt x="727" y="0"/>
                    </a:moveTo>
                    <a:cubicBezTo>
                      <a:pt x="322" y="0"/>
                      <a:pt x="1" y="334"/>
                      <a:pt x="1" y="738"/>
                    </a:cubicBezTo>
                    <a:lnTo>
                      <a:pt x="1" y="21503"/>
                    </a:lnTo>
                    <a:lnTo>
                      <a:pt x="31957" y="21503"/>
                    </a:lnTo>
                    <a:lnTo>
                      <a:pt x="31957" y="738"/>
                    </a:lnTo>
                    <a:cubicBezTo>
                      <a:pt x="31957" y="334"/>
                      <a:pt x="31636" y="0"/>
                      <a:pt x="31231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701" name="Google Shape;1701;p28"/>
              <p:cNvSpPr/>
              <p:nvPr/>
            </p:nvSpPr>
            <p:spPr>
              <a:xfrm>
                <a:off x="6399313" y="1646475"/>
                <a:ext cx="725100" cy="495900"/>
              </a:xfrm>
              <a:custGeom>
                <a:avLst/>
                <a:gdLst/>
                <a:ahLst/>
                <a:cxnLst/>
                <a:rect l="l" t="t" r="r" b="b"/>
                <a:pathLst>
                  <a:path w="29004" h="19836" extrusionOk="0">
                    <a:moveTo>
                      <a:pt x="0" y="0"/>
                    </a:moveTo>
                    <a:lnTo>
                      <a:pt x="0" y="19836"/>
                    </a:lnTo>
                    <a:lnTo>
                      <a:pt x="29004" y="19836"/>
                    </a:lnTo>
                    <a:lnTo>
                      <a:pt x="29004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702" name="Google Shape;1702;p28"/>
              <p:cNvSpPr/>
              <p:nvPr/>
            </p:nvSpPr>
            <p:spPr>
              <a:xfrm>
                <a:off x="6281138" y="2142350"/>
                <a:ext cx="961150" cy="35200"/>
              </a:xfrm>
              <a:custGeom>
                <a:avLst/>
                <a:gdLst/>
                <a:ahLst/>
                <a:cxnLst/>
                <a:rect l="l" t="t" r="r" b="b"/>
                <a:pathLst>
                  <a:path w="38446" h="1408" extrusionOk="0">
                    <a:moveTo>
                      <a:pt x="1" y="1"/>
                    </a:moveTo>
                    <a:lnTo>
                      <a:pt x="1" y="846"/>
                    </a:lnTo>
                    <a:cubicBezTo>
                      <a:pt x="24" y="1025"/>
                      <a:pt x="131" y="1191"/>
                      <a:pt x="298" y="1263"/>
                    </a:cubicBezTo>
                    <a:cubicBezTo>
                      <a:pt x="483" y="1350"/>
                      <a:pt x="688" y="1407"/>
                      <a:pt x="886" y="1407"/>
                    </a:cubicBezTo>
                    <a:cubicBezTo>
                      <a:pt x="905" y="1407"/>
                      <a:pt x="923" y="1407"/>
                      <a:pt x="941" y="1406"/>
                    </a:cubicBezTo>
                    <a:lnTo>
                      <a:pt x="37517" y="1406"/>
                    </a:lnTo>
                    <a:cubicBezTo>
                      <a:pt x="38029" y="1406"/>
                      <a:pt x="38446" y="1156"/>
                      <a:pt x="38446" y="846"/>
                    </a:cubicBezTo>
                    <a:lnTo>
                      <a:pt x="38446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703" name="Google Shape;1703;p28"/>
              <p:cNvSpPr/>
              <p:nvPr/>
            </p:nvSpPr>
            <p:spPr>
              <a:xfrm>
                <a:off x="6681188" y="2142050"/>
                <a:ext cx="161050" cy="21775"/>
              </a:xfrm>
              <a:custGeom>
                <a:avLst/>
                <a:gdLst/>
                <a:ahLst/>
                <a:cxnLst/>
                <a:rect l="l" t="t" r="r" b="b"/>
                <a:pathLst>
                  <a:path w="6442" h="871" extrusionOk="0">
                    <a:moveTo>
                      <a:pt x="1" y="1"/>
                    </a:moveTo>
                    <a:lnTo>
                      <a:pt x="1" y="572"/>
                    </a:lnTo>
                    <a:cubicBezTo>
                      <a:pt x="1" y="739"/>
                      <a:pt x="131" y="870"/>
                      <a:pt x="298" y="870"/>
                    </a:cubicBezTo>
                    <a:lnTo>
                      <a:pt x="6144" y="870"/>
                    </a:lnTo>
                    <a:cubicBezTo>
                      <a:pt x="6311" y="870"/>
                      <a:pt x="6442" y="739"/>
                      <a:pt x="6442" y="572"/>
                    </a:cubicBezTo>
                    <a:lnTo>
                      <a:pt x="6442" y="13"/>
                    </a:lnTo>
                    <a:lnTo>
                      <a:pt x="12" y="13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704" name="Google Shape;1704;p28"/>
              <p:cNvSpPr/>
              <p:nvPr/>
            </p:nvSpPr>
            <p:spPr>
              <a:xfrm>
                <a:off x="6519263" y="1695275"/>
                <a:ext cx="471225" cy="375075"/>
              </a:xfrm>
              <a:custGeom>
                <a:avLst/>
                <a:gdLst/>
                <a:ahLst/>
                <a:cxnLst/>
                <a:rect l="l" t="t" r="r" b="b"/>
                <a:pathLst>
                  <a:path w="18849" h="15003" extrusionOk="0">
                    <a:moveTo>
                      <a:pt x="1215" y="1"/>
                    </a:moveTo>
                    <a:cubicBezTo>
                      <a:pt x="536" y="1"/>
                      <a:pt x="1" y="548"/>
                      <a:pt x="1" y="1215"/>
                    </a:cubicBezTo>
                    <a:lnTo>
                      <a:pt x="1" y="13788"/>
                    </a:lnTo>
                    <a:cubicBezTo>
                      <a:pt x="1" y="14455"/>
                      <a:pt x="536" y="15002"/>
                      <a:pt x="1215" y="15002"/>
                    </a:cubicBezTo>
                    <a:lnTo>
                      <a:pt x="17634" y="15002"/>
                    </a:lnTo>
                    <a:cubicBezTo>
                      <a:pt x="18300" y="15002"/>
                      <a:pt x="18848" y="14455"/>
                      <a:pt x="18848" y="13788"/>
                    </a:cubicBezTo>
                    <a:lnTo>
                      <a:pt x="18848" y="1215"/>
                    </a:lnTo>
                    <a:cubicBezTo>
                      <a:pt x="18848" y="548"/>
                      <a:pt x="18300" y="1"/>
                      <a:pt x="17634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705" name="Google Shape;1705;p28"/>
              <p:cNvSpPr/>
              <p:nvPr/>
            </p:nvSpPr>
            <p:spPr>
              <a:xfrm>
                <a:off x="6519263" y="1695275"/>
                <a:ext cx="471225" cy="50025"/>
              </a:xfrm>
              <a:custGeom>
                <a:avLst/>
                <a:gdLst/>
                <a:ahLst/>
                <a:cxnLst/>
                <a:rect l="l" t="t" r="r" b="b"/>
                <a:pathLst>
                  <a:path w="18849" h="2001" extrusionOk="0">
                    <a:moveTo>
                      <a:pt x="1215" y="1"/>
                    </a:moveTo>
                    <a:cubicBezTo>
                      <a:pt x="536" y="1"/>
                      <a:pt x="1" y="548"/>
                      <a:pt x="1" y="1215"/>
                    </a:cubicBezTo>
                    <a:lnTo>
                      <a:pt x="1" y="2001"/>
                    </a:lnTo>
                    <a:lnTo>
                      <a:pt x="18848" y="2001"/>
                    </a:lnTo>
                    <a:lnTo>
                      <a:pt x="18848" y="1215"/>
                    </a:lnTo>
                    <a:cubicBezTo>
                      <a:pt x="18848" y="548"/>
                      <a:pt x="18300" y="1"/>
                      <a:pt x="17634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706" name="Google Shape;1706;p28"/>
              <p:cNvSpPr/>
              <p:nvPr/>
            </p:nvSpPr>
            <p:spPr>
              <a:xfrm>
                <a:off x="6547238" y="1710750"/>
                <a:ext cx="26225" cy="25925"/>
              </a:xfrm>
              <a:custGeom>
                <a:avLst/>
                <a:gdLst/>
                <a:ahLst/>
                <a:cxnLst/>
                <a:rect l="l" t="t" r="r" b="b"/>
                <a:pathLst>
                  <a:path w="1049" h="1037" extrusionOk="0">
                    <a:moveTo>
                      <a:pt x="525" y="1"/>
                    </a:moveTo>
                    <a:cubicBezTo>
                      <a:pt x="239" y="1"/>
                      <a:pt x="1" y="227"/>
                      <a:pt x="1" y="525"/>
                    </a:cubicBezTo>
                    <a:cubicBezTo>
                      <a:pt x="1" y="810"/>
                      <a:pt x="239" y="1037"/>
                      <a:pt x="525" y="1037"/>
                    </a:cubicBezTo>
                    <a:cubicBezTo>
                      <a:pt x="810" y="1037"/>
                      <a:pt x="1048" y="810"/>
                      <a:pt x="1048" y="525"/>
                    </a:cubicBezTo>
                    <a:cubicBezTo>
                      <a:pt x="1048" y="227"/>
                      <a:pt x="810" y="1"/>
                      <a:pt x="525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707" name="Google Shape;1707;p28"/>
              <p:cNvSpPr/>
              <p:nvPr/>
            </p:nvSpPr>
            <p:spPr>
              <a:xfrm>
                <a:off x="6581188" y="1710750"/>
                <a:ext cx="26200" cy="25925"/>
              </a:xfrm>
              <a:custGeom>
                <a:avLst/>
                <a:gdLst/>
                <a:ahLst/>
                <a:cxnLst/>
                <a:rect l="l" t="t" r="r" b="b"/>
                <a:pathLst>
                  <a:path w="1048" h="1037" extrusionOk="0">
                    <a:moveTo>
                      <a:pt x="524" y="1"/>
                    </a:moveTo>
                    <a:cubicBezTo>
                      <a:pt x="238" y="1"/>
                      <a:pt x="0" y="227"/>
                      <a:pt x="0" y="525"/>
                    </a:cubicBezTo>
                    <a:cubicBezTo>
                      <a:pt x="0" y="810"/>
                      <a:pt x="238" y="1037"/>
                      <a:pt x="524" y="1037"/>
                    </a:cubicBezTo>
                    <a:cubicBezTo>
                      <a:pt x="810" y="1037"/>
                      <a:pt x="1048" y="810"/>
                      <a:pt x="1048" y="525"/>
                    </a:cubicBezTo>
                    <a:cubicBezTo>
                      <a:pt x="1048" y="227"/>
                      <a:pt x="810" y="1"/>
                      <a:pt x="524" y="1"/>
                    </a:cubicBezTo>
                    <a:close/>
                  </a:path>
                </a:pathLst>
              </a:custGeom>
              <a:solidFill>
                <a:srgbClr val="BEC5E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708" name="Google Shape;1708;p28"/>
              <p:cNvSpPr/>
              <p:nvPr/>
            </p:nvSpPr>
            <p:spPr>
              <a:xfrm>
                <a:off x="6615113" y="1710750"/>
                <a:ext cx="26225" cy="25925"/>
              </a:xfrm>
              <a:custGeom>
                <a:avLst/>
                <a:gdLst/>
                <a:ahLst/>
                <a:cxnLst/>
                <a:rect l="l" t="t" r="r" b="b"/>
                <a:pathLst>
                  <a:path w="1049" h="1037" extrusionOk="0">
                    <a:moveTo>
                      <a:pt x="524" y="1"/>
                    </a:moveTo>
                    <a:cubicBezTo>
                      <a:pt x="238" y="1"/>
                      <a:pt x="0" y="227"/>
                      <a:pt x="0" y="525"/>
                    </a:cubicBezTo>
                    <a:cubicBezTo>
                      <a:pt x="0" y="810"/>
                      <a:pt x="238" y="1037"/>
                      <a:pt x="524" y="1037"/>
                    </a:cubicBezTo>
                    <a:cubicBezTo>
                      <a:pt x="810" y="1037"/>
                      <a:pt x="1048" y="810"/>
                      <a:pt x="1048" y="525"/>
                    </a:cubicBezTo>
                    <a:cubicBezTo>
                      <a:pt x="1048" y="227"/>
                      <a:pt x="810" y="1"/>
                      <a:pt x="524" y="1"/>
                    </a:cubicBezTo>
                    <a:close/>
                  </a:path>
                </a:pathLst>
              </a:custGeom>
              <a:solidFill>
                <a:srgbClr val="BEC5E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709" name="Google Shape;1709;p28"/>
              <p:cNvSpPr/>
              <p:nvPr/>
            </p:nvSpPr>
            <p:spPr>
              <a:xfrm>
                <a:off x="6518963" y="1795300"/>
                <a:ext cx="470625" cy="110450"/>
              </a:xfrm>
              <a:custGeom>
                <a:avLst/>
                <a:gdLst/>
                <a:ahLst/>
                <a:cxnLst/>
                <a:rect l="l" t="t" r="r" b="b"/>
                <a:pathLst>
                  <a:path w="18825" h="4418" extrusionOk="0">
                    <a:moveTo>
                      <a:pt x="1" y="0"/>
                    </a:moveTo>
                    <a:lnTo>
                      <a:pt x="1" y="4417"/>
                    </a:lnTo>
                    <a:lnTo>
                      <a:pt x="18824" y="4417"/>
                    </a:lnTo>
                    <a:lnTo>
                      <a:pt x="18824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710" name="Google Shape;1710;p28"/>
              <p:cNvSpPr/>
              <p:nvPr/>
            </p:nvSpPr>
            <p:spPr>
              <a:xfrm>
                <a:off x="6550213" y="1816425"/>
                <a:ext cx="42300" cy="62225"/>
              </a:xfrm>
              <a:custGeom>
                <a:avLst/>
                <a:gdLst/>
                <a:ahLst/>
                <a:cxnLst/>
                <a:rect l="l" t="t" r="r" b="b"/>
                <a:pathLst>
                  <a:path w="1692" h="2489" extrusionOk="0">
                    <a:moveTo>
                      <a:pt x="846" y="221"/>
                    </a:moveTo>
                    <a:cubicBezTo>
                      <a:pt x="1165" y="221"/>
                      <a:pt x="1483" y="429"/>
                      <a:pt x="1501" y="846"/>
                    </a:cubicBezTo>
                    <a:lnTo>
                      <a:pt x="1501" y="1644"/>
                    </a:lnTo>
                    <a:cubicBezTo>
                      <a:pt x="1525" y="2025"/>
                      <a:pt x="1227" y="2334"/>
                      <a:pt x="846" y="2334"/>
                    </a:cubicBezTo>
                    <a:cubicBezTo>
                      <a:pt x="465" y="2334"/>
                      <a:pt x="167" y="2025"/>
                      <a:pt x="191" y="1644"/>
                    </a:cubicBezTo>
                    <a:lnTo>
                      <a:pt x="191" y="846"/>
                    </a:lnTo>
                    <a:cubicBezTo>
                      <a:pt x="209" y="429"/>
                      <a:pt x="528" y="221"/>
                      <a:pt x="846" y="221"/>
                    </a:cubicBezTo>
                    <a:close/>
                    <a:moveTo>
                      <a:pt x="846" y="0"/>
                    </a:moveTo>
                    <a:cubicBezTo>
                      <a:pt x="382" y="0"/>
                      <a:pt x="1" y="381"/>
                      <a:pt x="1" y="846"/>
                    </a:cubicBezTo>
                    <a:lnTo>
                      <a:pt x="1" y="1644"/>
                    </a:lnTo>
                    <a:cubicBezTo>
                      <a:pt x="1" y="2108"/>
                      <a:pt x="382" y="2489"/>
                      <a:pt x="846" y="2489"/>
                    </a:cubicBezTo>
                    <a:cubicBezTo>
                      <a:pt x="1310" y="2489"/>
                      <a:pt x="1691" y="2108"/>
                      <a:pt x="1691" y="1644"/>
                    </a:cubicBezTo>
                    <a:lnTo>
                      <a:pt x="1691" y="846"/>
                    </a:lnTo>
                    <a:cubicBezTo>
                      <a:pt x="1691" y="381"/>
                      <a:pt x="1310" y="0"/>
                      <a:pt x="846" y="0"/>
                    </a:cubicBezTo>
                    <a:close/>
                  </a:path>
                </a:pathLst>
              </a:custGeom>
              <a:solidFill>
                <a:srgbClr val="4363D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711" name="Google Shape;1711;p28"/>
              <p:cNvSpPr/>
              <p:nvPr/>
            </p:nvSpPr>
            <p:spPr>
              <a:xfrm>
                <a:off x="6545763" y="1842025"/>
                <a:ext cx="51500" cy="51525"/>
              </a:xfrm>
              <a:custGeom>
                <a:avLst/>
                <a:gdLst/>
                <a:ahLst/>
                <a:cxnLst/>
                <a:rect l="l" t="t" r="r" b="b"/>
                <a:pathLst>
                  <a:path w="2060" h="2061" extrusionOk="0">
                    <a:moveTo>
                      <a:pt x="119" y="0"/>
                    </a:moveTo>
                    <a:cubicBezTo>
                      <a:pt x="60" y="0"/>
                      <a:pt x="0" y="60"/>
                      <a:pt x="0" y="131"/>
                    </a:cubicBezTo>
                    <a:lnTo>
                      <a:pt x="0" y="1322"/>
                    </a:lnTo>
                    <a:cubicBezTo>
                      <a:pt x="0" y="1727"/>
                      <a:pt x="334" y="2060"/>
                      <a:pt x="750" y="2060"/>
                    </a:cubicBezTo>
                    <a:lnTo>
                      <a:pt x="1310" y="2060"/>
                    </a:lnTo>
                    <a:cubicBezTo>
                      <a:pt x="1727" y="2060"/>
                      <a:pt x="2060" y="1727"/>
                      <a:pt x="2060" y="1322"/>
                    </a:cubicBezTo>
                    <a:lnTo>
                      <a:pt x="2060" y="131"/>
                    </a:lnTo>
                    <a:cubicBezTo>
                      <a:pt x="2060" y="60"/>
                      <a:pt x="2000" y="12"/>
                      <a:pt x="1941" y="0"/>
                    </a:cubicBezTo>
                    <a:close/>
                  </a:path>
                </a:pathLst>
              </a:custGeom>
              <a:solidFill>
                <a:srgbClr val="4363D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712" name="Google Shape;1712;p28"/>
              <p:cNvSpPr/>
              <p:nvPr/>
            </p:nvSpPr>
            <p:spPr>
              <a:xfrm>
                <a:off x="6612438" y="1845000"/>
                <a:ext cx="27400" cy="36350"/>
              </a:xfrm>
              <a:custGeom>
                <a:avLst/>
                <a:gdLst/>
                <a:ahLst/>
                <a:cxnLst/>
                <a:rect l="l" t="t" r="r" b="b"/>
                <a:pathLst>
                  <a:path w="1096" h="1454" extrusionOk="0">
                    <a:moveTo>
                      <a:pt x="0" y="0"/>
                    </a:moveTo>
                    <a:lnTo>
                      <a:pt x="0" y="1453"/>
                    </a:lnTo>
                    <a:lnTo>
                      <a:pt x="334" y="1453"/>
                    </a:lnTo>
                    <a:lnTo>
                      <a:pt x="334" y="858"/>
                    </a:lnTo>
                    <a:cubicBezTo>
                      <a:pt x="322" y="703"/>
                      <a:pt x="435" y="626"/>
                      <a:pt x="548" y="626"/>
                    </a:cubicBezTo>
                    <a:cubicBezTo>
                      <a:pt x="661" y="626"/>
                      <a:pt x="774" y="703"/>
                      <a:pt x="762" y="858"/>
                    </a:cubicBezTo>
                    <a:lnTo>
                      <a:pt x="762" y="1453"/>
                    </a:lnTo>
                    <a:lnTo>
                      <a:pt x="1096" y="1453"/>
                    </a:lnTo>
                    <a:lnTo>
                      <a:pt x="1096" y="810"/>
                    </a:lnTo>
                    <a:cubicBezTo>
                      <a:pt x="1096" y="512"/>
                      <a:pt x="929" y="346"/>
                      <a:pt x="679" y="346"/>
                    </a:cubicBezTo>
                    <a:cubicBezTo>
                      <a:pt x="668" y="345"/>
                      <a:pt x="657" y="344"/>
                      <a:pt x="646" y="344"/>
                    </a:cubicBezTo>
                    <a:cubicBezTo>
                      <a:pt x="526" y="344"/>
                      <a:pt x="411" y="402"/>
                      <a:pt x="345" y="501"/>
                    </a:cubicBezTo>
                    <a:lnTo>
                      <a:pt x="345" y="0"/>
                    </a:lnTo>
                    <a:close/>
                  </a:path>
                </a:pathLst>
              </a:custGeom>
              <a:solidFill>
                <a:srgbClr val="4363D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713" name="Google Shape;1713;p28"/>
              <p:cNvSpPr/>
              <p:nvPr/>
            </p:nvSpPr>
            <p:spPr>
              <a:xfrm>
                <a:off x="6643688" y="1847075"/>
                <a:ext cx="17275" cy="34600"/>
              </a:xfrm>
              <a:custGeom>
                <a:avLst/>
                <a:gdLst/>
                <a:ahLst/>
                <a:cxnLst/>
                <a:rect l="l" t="t" r="r" b="b"/>
                <a:pathLst>
                  <a:path w="691" h="1384" extrusionOk="0">
                    <a:moveTo>
                      <a:pt x="131" y="1"/>
                    </a:moveTo>
                    <a:lnTo>
                      <a:pt x="131" y="275"/>
                    </a:lnTo>
                    <a:lnTo>
                      <a:pt x="0" y="275"/>
                    </a:lnTo>
                    <a:lnTo>
                      <a:pt x="0" y="549"/>
                    </a:lnTo>
                    <a:lnTo>
                      <a:pt x="131" y="549"/>
                    </a:lnTo>
                    <a:lnTo>
                      <a:pt x="131" y="1001"/>
                    </a:lnTo>
                    <a:cubicBezTo>
                      <a:pt x="109" y="1203"/>
                      <a:pt x="277" y="1384"/>
                      <a:pt x="486" y="1384"/>
                    </a:cubicBezTo>
                    <a:cubicBezTo>
                      <a:pt x="499" y="1384"/>
                      <a:pt x="511" y="1383"/>
                      <a:pt x="524" y="1382"/>
                    </a:cubicBezTo>
                    <a:lnTo>
                      <a:pt x="691" y="1382"/>
                    </a:lnTo>
                    <a:lnTo>
                      <a:pt x="691" y="1096"/>
                    </a:lnTo>
                    <a:lnTo>
                      <a:pt x="572" y="1096"/>
                    </a:lnTo>
                    <a:cubicBezTo>
                      <a:pt x="500" y="1096"/>
                      <a:pt x="465" y="1060"/>
                      <a:pt x="465" y="1001"/>
                    </a:cubicBezTo>
                    <a:lnTo>
                      <a:pt x="465" y="549"/>
                    </a:lnTo>
                    <a:lnTo>
                      <a:pt x="691" y="549"/>
                    </a:lnTo>
                    <a:lnTo>
                      <a:pt x="691" y="275"/>
                    </a:lnTo>
                    <a:lnTo>
                      <a:pt x="465" y="275"/>
                    </a:lnTo>
                    <a:lnTo>
                      <a:pt x="465" y="1"/>
                    </a:lnTo>
                    <a:close/>
                  </a:path>
                </a:pathLst>
              </a:custGeom>
              <a:solidFill>
                <a:srgbClr val="4363D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714" name="Google Shape;1714;p28"/>
              <p:cNvSpPr/>
              <p:nvPr/>
            </p:nvSpPr>
            <p:spPr>
              <a:xfrm>
                <a:off x="6663638" y="1847075"/>
                <a:ext cx="17575" cy="34600"/>
              </a:xfrm>
              <a:custGeom>
                <a:avLst/>
                <a:gdLst/>
                <a:ahLst/>
                <a:cxnLst/>
                <a:rect l="l" t="t" r="r" b="b"/>
                <a:pathLst>
                  <a:path w="703" h="1384" extrusionOk="0">
                    <a:moveTo>
                      <a:pt x="143" y="1"/>
                    </a:moveTo>
                    <a:lnTo>
                      <a:pt x="143" y="275"/>
                    </a:lnTo>
                    <a:lnTo>
                      <a:pt x="0" y="275"/>
                    </a:lnTo>
                    <a:lnTo>
                      <a:pt x="0" y="549"/>
                    </a:lnTo>
                    <a:lnTo>
                      <a:pt x="143" y="549"/>
                    </a:lnTo>
                    <a:lnTo>
                      <a:pt x="143" y="1001"/>
                    </a:lnTo>
                    <a:cubicBezTo>
                      <a:pt x="109" y="1203"/>
                      <a:pt x="277" y="1384"/>
                      <a:pt x="486" y="1384"/>
                    </a:cubicBezTo>
                    <a:cubicBezTo>
                      <a:pt x="498" y="1384"/>
                      <a:pt x="511" y="1383"/>
                      <a:pt x="524" y="1382"/>
                    </a:cubicBezTo>
                    <a:lnTo>
                      <a:pt x="703" y="1382"/>
                    </a:lnTo>
                    <a:lnTo>
                      <a:pt x="703" y="1096"/>
                    </a:lnTo>
                    <a:lnTo>
                      <a:pt x="572" y="1096"/>
                    </a:lnTo>
                    <a:cubicBezTo>
                      <a:pt x="500" y="1096"/>
                      <a:pt x="476" y="1060"/>
                      <a:pt x="476" y="1001"/>
                    </a:cubicBezTo>
                    <a:lnTo>
                      <a:pt x="476" y="549"/>
                    </a:lnTo>
                    <a:lnTo>
                      <a:pt x="691" y="549"/>
                    </a:lnTo>
                    <a:lnTo>
                      <a:pt x="691" y="275"/>
                    </a:lnTo>
                    <a:lnTo>
                      <a:pt x="476" y="275"/>
                    </a:lnTo>
                    <a:lnTo>
                      <a:pt x="476" y="1"/>
                    </a:lnTo>
                    <a:close/>
                  </a:path>
                </a:pathLst>
              </a:custGeom>
              <a:solidFill>
                <a:srgbClr val="4363D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715" name="Google Shape;1715;p28"/>
              <p:cNvSpPr/>
              <p:nvPr/>
            </p:nvSpPr>
            <p:spPr>
              <a:xfrm>
                <a:off x="6685663" y="1853325"/>
                <a:ext cx="28875" cy="41100"/>
              </a:xfrm>
              <a:custGeom>
                <a:avLst/>
                <a:gdLst/>
                <a:ahLst/>
                <a:cxnLst/>
                <a:rect l="l" t="t" r="r" b="b"/>
                <a:pathLst>
                  <a:path w="1155" h="1644" extrusionOk="0">
                    <a:moveTo>
                      <a:pt x="544" y="297"/>
                    </a:moveTo>
                    <a:cubicBezTo>
                      <a:pt x="553" y="297"/>
                      <a:pt x="562" y="298"/>
                      <a:pt x="572" y="299"/>
                    </a:cubicBezTo>
                    <a:cubicBezTo>
                      <a:pt x="714" y="299"/>
                      <a:pt x="834" y="429"/>
                      <a:pt x="810" y="572"/>
                    </a:cubicBezTo>
                    <a:cubicBezTo>
                      <a:pt x="818" y="740"/>
                      <a:pt x="676" y="848"/>
                      <a:pt x="532" y="848"/>
                    </a:cubicBezTo>
                    <a:cubicBezTo>
                      <a:pt x="461" y="848"/>
                      <a:pt x="389" y="822"/>
                      <a:pt x="333" y="763"/>
                    </a:cubicBezTo>
                    <a:cubicBezTo>
                      <a:pt x="173" y="580"/>
                      <a:pt x="310" y="297"/>
                      <a:pt x="544" y="297"/>
                    </a:cubicBezTo>
                    <a:close/>
                    <a:moveTo>
                      <a:pt x="667" y="1"/>
                    </a:moveTo>
                    <a:cubicBezTo>
                      <a:pt x="536" y="1"/>
                      <a:pt x="417" y="60"/>
                      <a:pt x="333" y="168"/>
                    </a:cubicBezTo>
                    <a:lnTo>
                      <a:pt x="333" y="25"/>
                    </a:lnTo>
                    <a:lnTo>
                      <a:pt x="0" y="25"/>
                    </a:lnTo>
                    <a:lnTo>
                      <a:pt x="0" y="1644"/>
                    </a:lnTo>
                    <a:lnTo>
                      <a:pt x="333" y="1644"/>
                    </a:lnTo>
                    <a:lnTo>
                      <a:pt x="333" y="965"/>
                    </a:lnTo>
                    <a:cubicBezTo>
                      <a:pt x="400" y="1065"/>
                      <a:pt x="517" y="1133"/>
                      <a:pt x="638" y="1133"/>
                    </a:cubicBezTo>
                    <a:cubicBezTo>
                      <a:pt x="648" y="1133"/>
                      <a:pt x="657" y="1133"/>
                      <a:pt x="667" y="1132"/>
                    </a:cubicBezTo>
                    <a:cubicBezTo>
                      <a:pt x="941" y="1132"/>
                      <a:pt x="1155" y="918"/>
                      <a:pt x="1155" y="572"/>
                    </a:cubicBezTo>
                    <a:cubicBezTo>
                      <a:pt x="1155" y="215"/>
                      <a:pt x="941" y="1"/>
                      <a:pt x="667" y="1"/>
                    </a:cubicBezTo>
                    <a:close/>
                  </a:path>
                </a:pathLst>
              </a:custGeom>
              <a:solidFill>
                <a:srgbClr val="4363D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716" name="Google Shape;1716;p28"/>
              <p:cNvSpPr/>
              <p:nvPr/>
            </p:nvSpPr>
            <p:spPr>
              <a:xfrm>
                <a:off x="6717788" y="1853575"/>
                <a:ext cx="23550" cy="28050"/>
              </a:xfrm>
              <a:custGeom>
                <a:avLst/>
                <a:gdLst/>
                <a:ahLst/>
                <a:cxnLst/>
                <a:rect l="l" t="t" r="r" b="b"/>
                <a:pathLst>
                  <a:path w="942" h="1122" extrusionOk="0">
                    <a:moveTo>
                      <a:pt x="522" y="0"/>
                    </a:moveTo>
                    <a:cubicBezTo>
                      <a:pt x="508" y="0"/>
                      <a:pt x="492" y="1"/>
                      <a:pt x="477" y="3"/>
                    </a:cubicBezTo>
                    <a:cubicBezTo>
                      <a:pt x="191" y="3"/>
                      <a:pt x="37" y="158"/>
                      <a:pt x="37" y="348"/>
                    </a:cubicBezTo>
                    <a:cubicBezTo>
                      <a:pt x="37" y="741"/>
                      <a:pt x="632" y="610"/>
                      <a:pt x="632" y="789"/>
                    </a:cubicBezTo>
                    <a:cubicBezTo>
                      <a:pt x="632" y="836"/>
                      <a:pt x="584" y="884"/>
                      <a:pt x="501" y="884"/>
                    </a:cubicBezTo>
                    <a:cubicBezTo>
                      <a:pt x="494" y="885"/>
                      <a:pt x="487" y="885"/>
                      <a:pt x="480" y="885"/>
                    </a:cubicBezTo>
                    <a:cubicBezTo>
                      <a:pt x="404" y="885"/>
                      <a:pt x="333" y="829"/>
                      <a:pt x="322" y="753"/>
                    </a:cubicBezTo>
                    <a:lnTo>
                      <a:pt x="1" y="753"/>
                    </a:lnTo>
                    <a:cubicBezTo>
                      <a:pt x="13" y="967"/>
                      <a:pt x="203" y="1122"/>
                      <a:pt x="501" y="1122"/>
                    </a:cubicBezTo>
                    <a:cubicBezTo>
                      <a:pt x="775" y="1122"/>
                      <a:pt x="942" y="979"/>
                      <a:pt x="942" y="800"/>
                    </a:cubicBezTo>
                    <a:cubicBezTo>
                      <a:pt x="942" y="384"/>
                      <a:pt x="346" y="515"/>
                      <a:pt x="346" y="336"/>
                    </a:cubicBezTo>
                    <a:cubicBezTo>
                      <a:pt x="346" y="289"/>
                      <a:pt x="394" y="253"/>
                      <a:pt x="465" y="253"/>
                    </a:cubicBezTo>
                    <a:cubicBezTo>
                      <a:pt x="473" y="252"/>
                      <a:pt x="480" y="251"/>
                      <a:pt x="487" y="251"/>
                    </a:cubicBezTo>
                    <a:cubicBezTo>
                      <a:pt x="561" y="251"/>
                      <a:pt x="621" y="307"/>
                      <a:pt x="632" y="372"/>
                    </a:cubicBezTo>
                    <a:lnTo>
                      <a:pt x="942" y="372"/>
                    </a:lnTo>
                    <a:cubicBezTo>
                      <a:pt x="919" y="160"/>
                      <a:pt x="740" y="0"/>
                      <a:pt x="522" y="0"/>
                    </a:cubicBezTo>
                    <a:close/>
                  </a:path>
                </a:pathLst>
              </a:custGeom>
              <a:solidFill>
                <a:srgbClr val="4363D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717" name="Google Shape;1717;p28"/>
              <p:cNvSpPr/>
              <p:nvPr/>
            </p:nvSpPr>
            <p:spPr>
              <a:xfrm>
                <a:off x="6283513" y="1715475"/>
                <a:ext cx="533125" cy="506750"/>
              </a:xfrm>
              <a:custGeom>
                <a:avLst/>
                <a:gdLst/>
                <a:ahLst/>
                <a:cxnLst/>
                <a:rect l="l" t="t" r="r" b="b"/>
                <a:pathLst>
                  <a:path w="21325" h="20270" extrusionOk="0">
                    <a:moveTo>
                      <a:pt x="14330" y="1206"/>
                    </a:moveTo>
                    <a:cubicBezTo>
                      <a:pt x="14817" y="1206"/>
                      <a:pt x="15311" y="1275"/>
                      <a:pt x="15800" y="1419"/>
                    </a:cubicBezTo>
                    <a:cubicBezTo>
                      <a:pt x="16372" y="1574"/>
                      <a:pt x="16908" y="1848"/>
                      <a:pt x="17384" y="2193"/>
                    </a:cubicBezTo>
                    <a:cubicBezTo>
                      <a:pt x="17539" y="2312"/>
                      <a:pt x="17693" y="2431"/>
                      <a:pt x="17836" y="2562"/>
                    </a:cubicBezTo>
                    <a:cubicBezTo>
                      <a:pt x="17896" y="2610"/>
                      <a:pt x="17955" y="2669"/>
                      <a:pt x="18003" y="2729"/>
                    </a:cubicBezTo>
                    <a:cubicBezTo>
                      <a:pt x="18134" y="2860"/>
                      <a:pt x="18265" y="2991"/>
                      <a:pt x="18384" y="3134"/>
                    </a:cubicBezTo>
                    <a:cubicBezTo>
                      <a:pt x="18694" y="3527"/>
                      <a:pt x="18956" y="3967"/>
                      <a:pt x="19146" y="4431"/>
                    </a:cubicBezTo>
                    <a:lnTo>
                      <a:pt x="19146" y="4443"/>
                    </a:lnTo>
                    <a:cubicBezTo>
                      <a:pt x="19217" y="4586"/>
                      <a:pt x="19265" y="4741"/>
                      <a:pt x="19313" y="4884"/>
                    </a:cubicBezTo>
                    <a:cubicBezTo>
                      <a:pt x="19432" y="5289"/>
                      <a:pt x="19503" y="5693"/>
                      <a:pt x="19527" y="6110"/>
                    </a:cubicBezTo>
                    <a:cubicBezTo>
                      <a:pt x="19646" y="8265"/>
                      <a:pt x="18432" y="10265"/>
                      <a:pt x="16467" y="11146"/>
                    </a:cubicBezTo>
                    <a:cubicBezTo>
                      <a:pt x="15779" y="11453"/>
                      <a:pt x="15051" y="11603"/>
                      <a:pt x="14331" y="11603"/>
                    </a:cubicBezTo>
                    <a:cubicBezTo>
                      <a:pt x="12984" y="11603"/>
                      <a:pt x="11662" y="11080"/>
                      <a:pt x="10669" y="10087"/>
                    </a:cubicBezTo>
                    <a:cubicBezTo>
                      <a:pt x="10538" y="9956"/>
                      <a:pt x="10419" y="9837"/>
                      <a:pt x="10312" y="9694"/>
                    </a:cubicBezTo>
                    <a:cubicBezTo>
                      <a:pt x="10193" y="9551"/>
                      <a:pt x="10085" y="9396"/>
                      <a:pt x="9978" y="9242"/>
                    </a:cubicBezTo>
                    <a:cubicBezTo>
                      <a:pt x="9859" y="9051"/>
                      <a:pt x="9740" y="8849"/>
                      <a:pt x="9645" y="8646"/>
                    </a:cubicBezTo>
                    <a:cubicBezTo>
                      <a:pt x="9573" y="8503"/>
                      <a:pt x="9514" y="8360"/>
                      <a:pt x="9466" y="8218"/>
                    </a:cubicBezTo>
                    <a:lnTo>
                      <a:pt x="9454" y="8182"/>
                    </a:lnTo>
                    <a:cubicBezTo>
                      <a:pt x="9442" y="8158"/>
                      <a:pt x="9431" y="8134"/>
                      <a:pt x="9431" y="8110"/>
                    </a:cubicBezTo>
                    <a:cubicBezTo>
                      <a:pt x="9383" y="7979"/>
                      <a:pt x="9347" y="7860"/>
                      <a:pt x="9311" y="7729"/>
                    </a:cubicBezTo>
                    <a:cubicBezTo>
                      <a:pt x="9157" y="7146"/>
                      <a:pt x="9109" y="6539"/>
                      <a:pt x="9169" y="5943"/>
                    </a:cubicBezTo>
                    <a:cubicBezTo>
                      <a:pt x="9180" y="5753"/>
                      <a:pt x="9204" y="5562"/>
                      <a:pt x="9252" y="5372"/>
                    </a:cubicBezTo>
                    <a:cubicBezTo>
                      <a:pt x="9288" y="5146"/>
                      <a:pt x="9347" y="4931"/>
                      <a:pt x="9431" y="4717"/>
                    </a:cubicBezTo>
                    <a:cubicBezTo>
                      <a:pt x="10160" y="2569"/>
                      <a:pt x="12167" y="1206"/>
                      <a:pt x="14330" y="1206"/>
                    </a:cubicBezTo>
                    <a:close/>
                    <a:moveTo>
                      <a:pt x="14354" y="0"/>
                    </a:moveTo>
                    <a:cubicBezTo>
                      <a:pt x="14300" y="0"/>
                      <a:pt x="14247" y="1"/>
                      <a:pt x="14193" y="2"/>
                    </a:cubicBezTo>
                    <a:cubicBezTo>
                      <a:pt x="13907" y="14"/>
                      <a:pt x="13622" y="38"/>
                      <a:pt x="13336" y="86"/>
                    </a:cubicBezTo>
                    <a:cubicBezTo>
                      <a:pt x="13205" y="109"/>
                      <a:pt x="13062" y="133"/>
                      <a:pt x="12919" y="169"/>
                    </a:cubicBezTo>
                    <a:cubicBezTo>
                      <a:pt x="12586" y="240"/>
                      <a:pt x="12252" y="348"/>
                      <a:pt x="11931" y="479"/>
                    </a:cubicBezTo>
                    <a:cubicBezTo>
                      <a:pt x="11776" y="538"/>
                      <a:pt x="11621" y="609"/>
                      <a:pt x="11478" y="681"/>
                    </a:cubicBezTo>
                    <a:cubicBezTo>
                      <a:pt x="11359" y="740"/>
                      <a:pt x="11252" y="800"/>
                      <a:pt x="11145" y="860"/>
                    </a:cubicBezTo>
                    <a:cubicBezTo>
                      <a:pt x="10955" y="967"/>
                      <a:pt x="10776" y="1086"/>
                      <a:pt x="10609" y="1205"/>
                    </a:cubicBezTo>
                    <a:cubicBezTo>
                      <a:pt x="10323" y="1407"/>
                      <a:pt x="10062" y="1633"/>
                      <a:pt x="9812" y="1883"/>
                    </a:cubicBezTo>
                    <a:cubicBezTo>
                      <a:pt x="9681" y="2014"/>
                      <a:pt x="9550" y="2157"/>
                      <a:pt x="9431" y="2300"/>
                    </a:cubicBezTo>
                    <a:cubicBezTo>
                      <a:pt x="7716" y="4348"/>
                      <a:pt x="7454" y="7241"/>
                      <a:pt x="8776" y="9575"/>
                    </a:cubicBezTo>
                    <a:cubicBezTo>
                      <a:pt x="8847" y="9706"/>
                      <a:pt x="8930" y="9837"/>
                      <a:pt x="9026" y="9980"/>
                    </a:cubicBezTo>
                    <a:cubicBezTo>
                      <a:pt x="9038" y="9992"/>
                      <a:pt x="9050" y="10004"/>
                      <a:pt x="9050" y="10015"/>
                    </a:cubicBezTo>
                    <a:lnTo>
                      <a:pt x="8633" y="10432"/>
                    </a:lnTo>
                    <a:lnTo>
                      <a:pt x="8597" y="10468"/>
                    </a:lnTo>
                    <a:lnTo>
                      <a:pt x="6954" y="12123"/>
                    </a:lnTo>
                    <a:lnTo>
                      <a:pt x="6894" y="12170"/>
                    </a:lnTo>
                    <a:lnTo>
                      <a:pt x="6561" y="11837"/>
                    </a:lnTo>
                    <a:lnTo>
                      <a:pt x="4644" y="13742"/>
                    </a:lnTo>
                    <a:lnTo>
                      <a:pt x="3156" y="15230"/>
                    </a:lnTo>
                    <a:lnTo>
                      <a:pt x="1989" y="16385"/>
                    </a:lnTo>
                    <a:lnTo>
                      <a:pt x="1287" y="17088"/>
                    </a:lnTo>
                    <a:lnTo>
                      <a:pt x="560" y="17814"/>
                    </a:lnTo>
                    <a:cubicBezTo>
                      <a:pt x="406" y="17957"/>
                      <a:pt x="287" y="18135"/>
                      <a:pt x="203" y="18338"/>
                    </a:cubicBezTo>
                    <a:cubicBezTo>
                      <a:pt x="1" y="18802"/>
                      <a:pt x="25" y="19326"/>
                      <a:pt x="251" y="19779"/>
                    </a:cubicBezTo>
                    <a:cubicBezTo>
                      <a:pt x="584" y="20106"/>
                      <a:pt x="1019" y="20270"/>
                      <a:pt x="1452" y="20270"/>
                    </a:cubicBezTo>
                    <a:cubicBezTo>
                      <a:pt x="1885" y="20270"/>
                      <a:pt x="2317" y="20106"/>
                      <a:pt x="2644" y="19779"/>
                    </a:cubicBezTo>
                    <a:lnTo>
                      <a:pt x="3942" y="18493"/>
                    </a:lnTo>
                    <a:lnTo>
                      <a:pt x="4668" y="18493"/>
                    </a:lnTo>
                    <a:lnTo>
                      <a:pt x="6073" y="17088"/>
                    </a:lnTo>
                    <a:lnTo>
                      <a:pt x="8942" y="14218"/>
                    </a:lnTo>
                    <a:lnTo>
                      <a:pt x="8621" y="13885"/>
                    </a:lnTo>
                    <a:lnTo>
                      <a:pt x="9431" y="13075"/>
                    </a:lnTo>
                    <a:lnTo>
                      <a:pt x="10788" y="11718"/>
                    </a:lnTo>
                    <a:cubicBezTo>
                      <a:pt x="11873" y="12446"/>
                      <a:pt x="13112" y="12801"/>
                      <a:pt x="14345" y="12801"/>
                    </a:cubicBezTo>
                    <a:cubicBezTo>
                      <a:pt x="16073" y="12801"/>
                      <a:pt x="17788" y="12102"/>
                      <a:pt x="19039" y="10754"/>
                    </a:cubicBezTo>
                    <a:cubicBezTo>
                      <a:pt x="21170" y="8456"/>
                      <a:pt x="21325" y="4931"/>
                      <a:pt x="19384" y="2455"/>
                    </a:cubicBezTo>
                    <a:cubicBezTo>
                      <a:pt x="19217" y="2253"/>
                      <a:pt x="19051" y="2062"/>
                      <a:pt x="18872" y="1883"/>
                    </a:cubicBezTo>
                    <a:cubicBezTo>
                      <a:pt x="18622" y="1633"/>
                      <a:pt x="18360" y="1407"/>
                      <a:pt x="18074" y="1205"/>
                    </a:cubicBezTo>
                    <a:cubicBezTo>
                      <a:pt x="16987" y="426"/>
                      <a:pt x="15690" y="0"/>
                      <a:pt x="14354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718" name="Google Shape;1718;p28"/>
              <p:cNvSpPr/>
              <p:nvPr/>
            </p:nvSpPr>
            <p:spPr>
              <a:xfrm>
                <a:off x="6326988" y="1941750"/>
                <a:ext cx="231600" cy="228125"/>
              </a:xfrm>
              <a:custGeom>
                <a:avLst/>
                <a:gdLst/>
                <a:ahLst/>
                <a:cxnLst/>
                <a:rect l="l" t="t" r="r" b="b"/>
                <a:pathLst>
                  <a:path w="9264" h="9125" extrusionOk="0">
                    <a:moveTo>
                      <a:pt x="7537" y="0"/>
                    </a:moveTo>
                    <a:lnTo>
                      <a:pt x="357" y="7191"/>
                    </a:lnTo>
                    <a:cubicBezTo>
                      <a:pt x="0" y="7549"/>
                      <a:pt x="95" y="8215"/>
                      <a:pt x="572" y="8692"/>
                    </a:cubicBezTo>
                    <a:cubicBezTo>
                      <a:pt x="856" y="8976"/>
                      <a:pt x="1213" y="9124"/>
                      <a:pt x="1530" y="9124"/>
                    </a:cubicBezTo>
                    <a:cubicBezTo>
                      <a:pt x="1744" y="9124"/>
                      <a:pt x="1940" y="9057"/>
                      <a:pt x="2084" y="8918"/>
                    </a:cubicBezTo>
                    <a:lnTo>
                      <a:pt x="9263" y="1726"/>
                    </a:lnTo>
                    <a:lnTo>
                      <a:pt x="7537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719" name="Google Shape;1719;p28"/>
              <p:cNvSpPr/>
              <p:nvPr/>
            </p:nvSpPr>
            <p:spPr>
              <a:xfrm>
                <a:off x="6490688" y="1941750"/>
                <a:ext cx="67900" cy="69375"/>
              </a:xfrm>
              <a:custGeom>
                <a:avLst/>
                <a:gdLst/>
                <a:ahLst/>
                <a:cxnLst/>
                <a:rect l="l" t="t" r="r" b="b"/>
                <a:pathLst>
                  <a:path w="2716" h="2775" extrusionOk="0">
                    <a:moveTo>
                      <a:pt x="989" y="0"/>
                    </a:moveTo>
                    <a:lnTo>
                      <a:pt x="1" y="988"/>
                    </a:lnTo>
                    <a:cubicBezTo>
                      <a:pt x="370" y="1405"/>
                      <a:pt x="751" y="1822"/>
                      <a:pt x="1144" y="2226"/>
                    </a:cubicBezTo>
                    <a:cubicBezTo>
                      <a:pt x="1310" y="2405"/>
                      <a:pt x="1489" y="2596"/>
                      <a:pt x="1679" y="2774"/>
                    </a:cubicBezTo>
                    <a:lnTo>
                      <a:pt x="2715" y="1726"/>
                    </a:lnTo>
                    <a:lnTo>
                      <a:pt x="989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720" name="Google Shape;1720;p28"/>
              <p:cNvSpPr/>
              <p:nvPr/>
            </p:nvSpPr>
            <p:spPr>
              <a:xfrm>
                <a:off x="6459138" y="1705050"/>
                <a:ext cx="351550" cy="320725"/>
              </a:xfrm>
              <a:custGeom>
                <a:avLst/>
                <a:gdLst/>
                <a:ahLst/>
                <a:cxnLst/>
                <a:rect l="l" t="t" r="r" b="b"/>
                <a:pathLst>
                  <a:path w="14062" h="12829" extrusionOk="0">
                    <a:moveTo>
                      <a:pt x="7037" y="1205"/>
                    </a:moveTo>
                    <a:cubicBezTo>
                      <a:pt x="8323" y="1205"/>
                      <a:pt x="9561" y="1693"/>
                      <a:pt x="10514" y="2562"/>
                    </a:cubicBezTo>
                    <a:cubicBezTo>
                      <a:pt x="10561" y="2610"/>
                      <a:pt x="10621" y="2670"/>
                      <a:pt x="10680" y="2729"/>
                    </a:cubicBezTo>
                    <a:cubicBezTo>
                      <a:pt x="10930" y="2979"/>
                      <a:pt x="11157" y="3253"/>
                      <a:pt x="11359" y="3563"/>
                    </a:cubicBezTo>
                    <a:cubicBezTo>
                      <a:pt x="11538" y="3836"/>
                      <a:pt x="11692" y="4134"/>
                      <a:pt x="11823" y="4444"/>
                    </a:cubicBezTo>
                    <a:cubicBezTo>
                      <a:pt x="11883" y="4586"/>
                      <a:pt x="11931" y="4741"/>
                      <a:pt x="11978" y="4884"/>
                    </a:cubicBezTo>
                    <a:cubicBezTo>
                      <a:pt x="12097" y="5289"/>
                      <a:pt x="12181" y="5694"/>
                      <a:pt x="12204" y="6110"/>
                    </a:cubicBezTo>
                    <a:cubicBezTo>
                      <a:pt x="12204" y="6289"/>
                      <a:pt x="12204" y="6468"/>
                      <a:pt x="12204" y="6646"/>
                    </a:cubicBezTo>
                    <a:cubicBezTo>
                      <a:pt x="12192" y="6813"/>
                      <a:pt x="12181" y="6980"/>
                      <a:pt x="12157" y="7134"/>
                    </a:cubicBezTo>
                    <a:cubicBezTo>
                      <a:pt x="11760" y="9912"/>
                      <a:pt x="9405" y="11612"/>
                      <a:pt x="6977" y="11612"/>
                    </a:cubicBezTo>
                    <a:cubicBezTo>
                      <a:pt x="5689" y="11612"/>
                      <a:pt x="4382" y="11135"/>
                      <a:pt x="3334" y="10087"/>
                    </a:cubicBezTo>
                    <a:lnTo>
                      <a:pt x="3334" y="10075"/>
                    </a:lnTo>
                    <a:cubicBezTo>
                      <a:pt x="3203" y="9956"/>
                      <a:pt x="3096" y="9825"/>
                      <a:pt x="2989" y="9694"/>
                    </a:cubicBezTo>
                    <a:lnTo>
                      <a:pt x="2953" y="9659"/>
                    </a:lnTo>
                    <a:cubicBezTo>
                      <a:pt x="2739" y="9397"/>
                      <a:pt x="2560" y="9111"/>
                      <a:pt x="2406" y="8813"/>
                    </a:cubicBezTo>
                    <a:cubicBezTo>
                      <a:pt x="2370" y="8754"/>
                      <a:pt x="2334" y="8694"/>
                      <a:pt x="2310" y="8635"/>
                    </a:cubicBezTo>
                    <a:cubicBezTo>
                      <a:pt x="2239" y="8492"/>
                      <a:pt x="2179" y="8349"/>
                      <a:pt x="2132" y="8194"/>
                    </a:cubicBezTo>
                    <a:cubicBezTo>
                      <a:pt x="1870" y="7468"/>
                      <a:pt x="1763" y="6694"/>
                      <a:pt x="1834" y="5932"/>
                    </a:cubicBezTo>
                    <a:cubicBezTo>
                      <a:pt x="1882" y="5444"/>
                      <a:pt x="1989" y="4956"/>
                      <a:pt x="2167" y="4503"/>
                    </a:cubicBezTo>
                    <a:cubicBezTo>
                      <a:pt x="2191" y="4444"/>
                      <a:pt x="2215" y="4372"/>
                      <a:pt x="2251" y="4313"/>
                    </a:cubicBezTo>
                    <a:cubicBezTo>
                      <a:pt x="2275" y="4241"/>
                      <a:pt x="2298" y="4182"/>
                      <a:pt x="2334" y="4122"/>
                    </a:cubicBezTo>
                    <a:cubicBezTo>
                      <a:pt x="2358" y="4074"/>
                      <a:pt x="2382" y="4027"/>
                      <a:pt x="2406" y="3991"/>
                    </a:cubicBezTo>
                    <a:cubicBezTo>
                      <a:pt x="2441" y="3908"/>
                      <a:pt x="2489" y="3824"/>
                      <a:pt x="2536" y="3753"/>
                    </a:cubicBezTo>
                    <a:cubicBezTo>
                      <a:pt x="2584" y="3670"/>
                      <a:pt x="2608" y="3634"/>
                      <a:pt x="2644" y="3574"/>
                    </a:cubicBezTo>
                    <a:lnTo>
                      <a:pt x="2667" y="3539"/>
                    </a:lnTo>
                    <a:cubicBezTo>
                      <a:pt x="2691" y="3491"/>
                      <a:pt x="2727" y="3443"/>
                      <a:pt x="2763" y="3408"/>
                    </a:cubicBezTo>
                    <a:cubicBezTo>
                      <a:pt x="2929" y="3158"/>
                      <a:pt x="3120" y="2931"/>
                      <a:pt x="3334" y="2729"/>
                    </a:cubicBezTo>
                    <a:cubicBezTo>
                      <a:pt x="3644" y="2408"/>
                      <a:pt x="3989" y="2146"/>
                      <a:pt x="4370" y="1919"/>
                    </a:cubicBezTo>
                    <a:cubicBezTo>
                      <a:pt x="4561" y="1800"/>
                      <a:pt x="4763" y="1705"/>
                      <a:pt x="4965" y="1622"/>
                    </a:cubicBezTo>
                    <a:cubicBezTo>
                      <a:pt x="5465" y="1407"/>
                      <a:pt x="5989" y="1277"/>
                      <a:pt x="6537" y="1229"/>
                    </a:cubicBezTo>
                    <a:cubicBezTo>
                      <a:pt x="6704" y="1205"/>
                      <a:pt x="6870" y="1205"/>
                      <a:pt x="7037" y="1205"/>
                    </a:cubicBezTo>
                    <a:close/>
                    <a:moveTo>
                      <a:pt x="7012" y="1"/>
                    </a:moveTo>
                    <a:cubicBezTo>
                      <a:pt x="6168" y="1"/>
                      <a:pt x="5318" y="169"/>
                      <a:pt x="4513" y="515"/>
                    </a:cubicBezTo>
                    <a:cubicBezTo>
                      <a:pt x="4191" y="645"/>
                      <a:pt x="3882" y="800"/>
                      <a:pt x="3584" y="991"/>
                    </a:cubicBezTo>
                    <a:cubicBezTo>
                      <a:pt x="3287" y="1181"/>
                      <a:pt x="3013" y="1396"/>
                      <a:pt x="2751" y="1622"/>
                    </a:cubicBezTo>
                    <a:cubicBezTo>
                      <a:pt x="2656" y="1705"/>
                      <a:pt x="2572" y="1788"/>
                      <a:pt x="2477" y="1884"/>
                    </a:cubicBezTo>
                    <a:lnTo>
                      <a:pt x="2406" y="1955"/>
                    </a:lnTo>
                    <a:cubicBezTo>
                      <a:pt x="298" y="4134"/>
                      <a:pt x="0" y="7503"/>
                      <a:pt x="1715" y="10016"/>
                    </a:cubicBezTo>
                    <a:cubicBezTo>
                      <a:pt x="1810" y="10147"/>
                      <a:pt x="1905" y="10266"/>
                      <a:pt x="2001" y="10397"/>
                    </a:cubicBezTo>
                    <a:cubicBezTo>
                      <a:pt x="2120" y="10551"/>
                      <a:pt x="2263" y="10706"/>
                      <a:pt x="2406" y="10849"/>
                    </a:cubicBezTo>
                    <a:lnTo>
                      <a:pt x="2477" y="10932"/>
                    </a:lnTo>
                    <a:cubicBezTo>
                      <a:pt x="2775" y="11230"/>
                      <a:pt x="3108" y="11504"/>
                      <a:pt x="3453" y="11730"/>
                    </a:cubicBezTo>
                    <a:cubicBezTo>
                      <a:pt x="4544" y="12468"/>
                      <a:pt x="5794" y="12829"/>
                      <a:pt x="7037" y="12829"/>
                    </a:cubicBezTo>
                    <a:cubicBezTo>
                      <a:pt x="8682" y="12829"/>
                      <a:pt x="10315" y="12196"/>
                      <a:pt x="11550" y="10968"/>
                    </a:cubicBezTo>
                    <a:cubicBezTo>
                      <a:pt x="13716" y="8813"/>
                      <a:pt x="14062" y="5420"/>
                      <a:pt x="12359" y="2872"/>
                    </a:cubicBezTo>
                    <a:cubicBezTo>
                      <a:pt x="12121" y="2515"/>
                      <a:pt x="11847" y="2181"/>
                      <a:pt x="11538" y="1872"/>
                    </a:cubicBezTo>
                    <a:cubicBezTo>
                      <a:pt x="11454" y="1788"/>
                      <a:pt x="11359" y="1705"/>
                      <a:pt x="11276" y="1622"/>
                    </a:cubicBezTo>
                    <a:cubicBezTo>
                      <a:pt x="10076" y="560"/>
                      <a:pt x="8553" y="1"/>
                      <a:pt x="7012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721" name="Google Shape;1721;p28"/>
              <p:cNvSpPr/>
              <p:nvPr/>
            </p:nvSpPr>
            <p:spPr>
              <a:xfrm>
                <a:off x="6491588" y="1734800"/>
                <a:ext cx="274750" cy="260025"/>
              </a:xfrm>
              <a:custGeom>
                <a:avLst/>
                <a:gdLst/>
                <a:ahLst/>
                <a:cxnLst/>
                <a:rect l="l" t="t" r="r" b="b"/>
                <a:pathLst>
                  <a:path w="10990" h="10401" extrusionOk="0">
                    <a:moveTo>
                      <a:pt x="5705" y="1"/>
                    </a:moveTo>
                    <a:cubicBezTo>
                      <a:pt x="4697" y="1"/>
                      <a:pt x="3687" y="293"/>
                      <a:pt x="2810" y="884"/>
                    </a:cubicBezTo>
                    <a:cubicBezTo>
                      <a:pt x="822" y="2230"/>
                      <a:pt x="0" y="4754"/>
                      <a:pt x="834" y="7004"/>
                    </a:cubicBezTo>
                    <a:cubicBezTo>
                      <a:pt x="881" y="7147"/>
                      <a:pt x="941" y="7290"/>
                      <a:pt x="1012" y="7433"/>
                    </a:cubicBezTo>
                    <a:cubicBezTo>
                      <a:pt x="1191" y="7814"/>
                      <a:pt x="1417" y="8171"/>
                      <a:pt x="1691" y="8492"/>
                    </a:cubicBezTo>
                    <a:cubicBezTo>
                      <a:pt x="1798" y="8623"/>
                      <a:pt x="1905" y="8754"/>
                      <a:pt x="2036" y="8873"/>
                    </a:cubicBezTo>
                    <a:cubicBezTo>
                      <a:pt x="3048" y="9891"/>
                      <a:pt x="4379" y="10400"/>
                      <a:pt x="5709" y="10400"/>
                    </a:cubicBezTo>
                    <a:cubicBezTo>
                      <a:pt x="7040" y="10400"/>
                      <a:pt x="8370" y="9891"/>
                      <a:pt x="9382" y="8873"/>
                    </a:cubicBezTo>
                    <a:cubicBezTo>
                      <a:pt x="10430" y="7837"/>
                      <a:pt x="10990" y="6385"/>
                      <a:pt x="10894" y="4909"/>
                    </a:cubicBezTo>
                    <a:cubicBezTo>
                      <a:pt x="10883" y="4492"/>
                      <a:pt x="10799" y="4087"/>
                      <a:pt x="10680" y="3682"/>
                    </a:cubicBezTo>
                    <a:cubicBezTo>
                      <a:pt x="10633" y="3527"/>
                      <a:pt x="10585" y="3385"/>
                      <a:pt x="10525" y="3230"/>
                    </a:cubicBezTo>
                    <a:cubicBezTo>
                      <a:pt x="10263" y="2599"/>
                      <a:pt x="9871" y="2015"/>
                      <a:pt x="9382" y="1527"/>
                    </a:cubicBezTo>
                    <a:cubicBezTo>
                      <a:pt x="9323" y="1468"/>
                      <a:pt x="9263" y="1408"/>
                      <a:pt x="9216" y="1360"/>
                    </a:cubicBezTo>
                    <a:cubicBezTo>
                      <a:pt x="8229" y="460"/>
                      <a:pt x="6969" y="1"/>
                      <a:pt x="5705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722" name="Google Shape;1722;p28"/>
              <p:cNvSpPr/>
              <p:nvPr/>
            </p:nvSpPr>
            <p:spPr>
              <a:xfrm>
                <a:off x="6505563" y="1734625"/>
                <a:ext cx="259000" cy="154750"/>
              </a:xfrm>
              <a:custGeom>
                <a:avLst/>
                <a:gdLst/>
                <a:ahLst/>
                <a:cxnLst/>
                <a:rect l="l" t="t" r="r" b="b"/>
                <a:pathLst>
                  <a:path w="10360" h="6190" extrusionOk="0">
                    <a:moveTo>
                      <a:pt x="5174" y="0"/>
                    </a:moveTo>
                    <a:cubicBezTo>
                      <a:pt x="2727" y="0"/>
                      <a:pt x="375" y="1737"/>
                      <a:pt x="1" y="4523"/>
                    </a:cubicBezTo>
                    <a:cubicBezTo>
                      <a:pt x="203" y="3499"/>
                      <a:pt x="691" y="2570"/>
                      <a:pt x="1430" y="1844"/>
                    </a:cubicBezTo>
                    <a:cubicBezTo>
                      <a:pt x="2444" y="823"/>
                      <a:pt x="3775" y="311"/>
                      <a:pt x="5110" y="311"/>
                    </a:cubicBezTo>
                    <a:cubicBezTo>
                      <a:pt x="6360" y="311"/>
                      <a:pt x="7613" y="761"/>
                      <a:pt x="8609" y="1665"/>
                    </a:cubicBezTo>
                    <a:cubicBezTo>
                      <a:pt x="8657" y="1725"/>
                      <a:pt x="8716" y="1784"/>
                      <a:pt x="8776" y="1832"/>
                    </a:cubicBezTo>
                    <a:cubicBezTo>
                      <a:pt x="9264" y="2320"/>
                      <a:pt x="9657" y="2903"/>
                      <a:pt x="9919" y="3546"/>
                    </a:cubicBezTo>
                    <a:cubicBezTo>
                      <a:pt x="9978" y="3689"/>
                      <a:pt x="10026" y="3844"/>
                      <a:pt x="10074" y="3999"/>
                    </a:cubicBezTo>
                    <a:cubicBezTo>
                      <a:pt x="10193" y="4392"/>
                      <a:pt x="10276" y="4808"/>
                      <a:pt x="10288" y="5225"/>
                    </a:cubicBezTo>
                    <a:cubicBezTo>
                      <a:pt x="10312" y="5547"/>
                      <a:pt x="10300" y="5868"/>
                      <a:pt x="10252" y="6190"/>
                    </a:cubicBezTo>
                    <a:cubicBezTo>
                      <a:pt x="10335" y="5773"/>
                      <a:pt x="10359" y="5344"/>
                      <a:pt x="10335" y="4916"/>
                    </a:cubicBezTo>
                    <a:cubicBezTo>
                      <a:pt x="10324" y="4499"/>
                      <a:pt x="10240" y="4094"/>
                      <a:pt x="10121" y="3689"/>
                    </a:cubicBezTo>
                    <a:cubicBezTo>
                      <a:pt x="10074" y="3534"/>
                      <a:pt x="10026" y="3392"/>
                      <a:pt x="9966" y="3249"/>
                    </a:cubicBezTo>
                    <a:cubicBezTo>
                      <a:pt x="9704" y="2606"/>
                      <a:pt x="9312" y="2022"/>
                      <a:pt x="8823" y="1534"/>
                    </a:cubicBezTo>
                    <a:cubicBezTo>
                      <a:pt x="8764" y="1475"/>
                      <a:pt x="8704" y="1415"/>
                      <a:pt x="8657" y="1367"/>
                    </a:cubicBezTo>
                    <a:cubicBezTo>
                      <a:pt x="7626" y="428"/>
                      <a:pt x="6389" y="0"/>
                      <a:pt x="5174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723" name="Google Shape;1723;p28"/>
              <p:cNvSpPr/>
              <p:nvPr/>
            </p:nvSpPr>
            <p:spPr>
              <a:xfrm>
                <a:off x="6503188" y="1768800"/>
                <a:ext cx="251550" cy="141125"/>
              </a:xfrm>
              <a:custGeom>
                <a:avLst/>
                <a:gdLst/>
                <a:ahLst/>
                <a:cxnLst/>
                <a:rect l="l" t="t" r="r" b="b"/>
                <a:pathLst>
                  <a:path w="10062" h="5645" extrusionOk="0">
                    <a:moveTo>
                      <a:pt x="8752" y="0"/>
                    </a:moveTo>
                    <a:lnTo>
                      <a:pt x="72" y="3370"/>
                    </a:lnTo>
                    <a:cubicBezTo>
                      <a:pt x="1" y="4144"/>
                      <a:pt x="108" y="4918"/>
                      <a:pt x="370" y="5644"/>
                    </a:cubicBezTo>
                    <a:lnTo>
                      <a:pt x="10061" y="1882"/>
                    </a:lnTo>
                    <a:cubicBezTo>
                      <a:pt x="9799" y="1239"/>
                      <a:pt x="9407" y="655"/>
                      <a:pt x="8918" y="167"/>
                    </a:cubicBezTo>
                    <a:cubicBezTo>
                      <a:pt x="8871" y="108"/>
                      <a:pt x="8811" y="48"/>
                      <a:pt x="8752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724" name="Google Shape;1724;p28"/>
              <p:cNvSpPr/>
              <p:nvPr/>
            </p:nvSpPr>
            <p:spPr>
              <a:xfrm>
                <a:off x="6516888" y="1826850"/>
                <a:ext cx="247075" cy="120275"/>
              </a:xfrm>
              <a:custGeom>
                <a:avLst/>
                <a:gdLst/>
                <a:ahLst/>
                <a:cxnLst/>
                <a:rect l="l" t="t" r="r" b="b"/>
                <a:pathLst>
                  <a:path w="9883" h="4811" extrusionOk="0">
                    <a:moveTo>
                      <a:pt x="9668" y="0"/>
                    </a:moveTo>
                    <a:lnTo>
                      <a:pt x="0" y="3751"/>
                    </a:lnTo>
                    <a:cubicBezTo>
                      <a:pt x="179" y="4132"/>
                      <a:pt x="405" y="4489"/>
                      <a:pt x="679" y="4810"/>
                    </a:cubicBezTo>
                    <a:lnTo>
                      <a:pt x="9882" y="1227"/>
                    </a:lnTo>
                    <a:cubicBezTo>
                      <a:pt x="9871" y="810"/>
                      <a:pt x="9799" y="393"/>
                      <a:pt x="9668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725" name="Google Shape;1725;p28"/>
              <p:cNvSpPr/>
              <p:nvPr/>
            </p:nvSpPr>
            <p:spPr>
              <a:xfrm>
                <a:off x="6274288" y="2000675"/>
                <a:ext cx="225050" cy="221250"/>
              </a:xfrm>
              <a:custGeom>
                <a:avLst/>
                <a:gdLst/>
                <a:ahLst/>
                <a:cxnLst/>
                <a:rect l="l" t="t" r="r" b="b"/>
                <a:pathLst>
                  <a:path w="9002" h="8850" extrusionOk="0">
                    <a:moveTo>
                      <a:pt x="6621" y="0"/>
                    </a:moveTo>
                    <a:lnTo>
                      <a:pt x="5013" y="1596"/>
                    </a:lnTo>
                    <a:lnTo>
                      <a:pt x="3525" y="3084"/>
                    </a:lnTo>
                    <a:lnTo>
                      <a:pt x="929" y="5668"/>
                    </a:lnTo>
                    <a:lnTo>
                      <a:pt x="632" y="5965"/>
                    </a:lnTo>
                    <a:cubicBezTo>
                      <a:pt x="489" y="6108"/>
                      <a:pt x="370" y="6275"/>
                      <a:pt x="286" y="6466"/>
                    </a:cubicBezTo>
                    <a:cubicBezTo>
                      <a:pt x="1" y="7108"/>
                      <a:pt x="132" y="7859"/>
                      <a:pt x="632" y="8359"/>
                    </a:cubicBezTo>
                    <a:cubicBezTo>
                      <a:pt x="959" y="8686"/>
                      <a:pt x="1391" y="8850"/>
                      <a:pt x="1824" y="8850"/>
                    </a:cubicBezTo>
                    <a:cubicBezTo>
                      <a:pt x="2257" y="8850"/>
                      <a:pt x="2691" y="8686"/>
                      <a:pt x="3025" y="8359"/>
                    </a:cubicBezTo>
                    <a:lnTo>
                      <a:pt x="4323" y="7061"/>
                    </a:lnTo>
                    <a:lnTo>
                      <a:pt x="5716" y="5668"/>
                    </a:lnTo>
                    <a:lnTo>
                      <a:pt x="9002" y="2394"/>
                    </a:lnTo>
                    <a:lnTo>
                      <a:pt x="8692" y="2060"/>
                    </a:lnTo>
                    <a:lnTo>
                      <a:pt x="7323" y="703"/>
                    </a:lnTo>
                    <a:lnTo>
                      <a:pt x="6966" y="334"/>
                    </a:lnTo>
                    <a:lnTo>
                      <a:pt x="6621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</p:grpSp>
      <p:grpSp>
        <p:nvGrpSpPr>
          <p:cNvPr id="1726" name="Google Shape;1726;p28"/>
          <p:cNvGrpSpPr/>
          <p:nvPr/>
        </p:nvGrpSpPr>
        <p:grpSpPr>
          <a:xfrm>
            <a:off x="6469996" y="4604317"/>
            <a:ext cx="3341451" cy="1268600"/>
            <a:chOff x="4783225" y="3742275"/>
            <a:chExt cx="2506088" cy="951450"/>
          </a:xfrm>
        </p:grpSpPr>
        <p:cxnSp>
          <p:nvCxnSpPr>
            <p:cNvPr id="1727" name="Google Shape;1727;p28"/>
            <p:cNvCxnSpPr/>
            <p:nvPr/>
          </p:nvCxnSpPr>
          <p:spPr>
            <a:xfrm>
              <a:off x="4783225" y="3742275"/>
              <a:ext cx="1419300" cy="561900"/>
            </a:xfrm>
            <a:prstGeom prst="curvedConnector3">
              <a:avLst>
                <a:gd name="adj1" fmla="val 50000"/>
              </a:avLst>
            </a:prstGeom>
            <a:noFill/>
            <a:ln w="28575" cap="flat" cmpd="sng">
              <a:solidFill>
                <a:schemeClr val="l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grpSp>
          <p:nvGrpSpPr>
            <p:cNvPr id="1728" name="Google Shape;1728;p28"/>
            <p:cNvGrpSpPr/>
            <p:nvPr/>
          </p:nvGrpSpPr>
          <p:grpSpPr>
            <a:xfrm>
              <a:off x="6123688" y="3809975"/>
              <a:ext cx="1165625" cy="883750"/>
              <a:chOff x="6123688" y="3809975"/>
              <a:chExt cx="1165625" cy="883750"/>
            </a:xfrm>
          </p:grpSpPr>
          <p:sp>
            <p:nvSpPr>
              <p:cNvPr id="1729" name="Google Shape;1729;p28"/>
              <p:cNvSpPr/>
              <p:nvPr/>
            </p:nvSpPr>
            <p:spPr>
              <a:xfrm>
                <a:off x="6123688" y="3809975"/>
                <a:ext cx="1165625" cy="883750"/>
              </a:xfrm>
              <a:custGeom>
                <a:avLst/>
                <a:gdLst/>
                <a:ahLst/>
                <a:cxnLst/>
                <a:rect l="l" t="t" r="r" b="b"/>
                <a:pathLst>
                  <a:path w="46625" h="35350" extrusionOk="0">
                    <a:moveTo>
                      <a:pt x="35132" y="1"/>
                    </a:moveTo>
                    <a:cubicBezTo>
                      <a:pt x="29354" y="1"/>
                      <a:pt x="24032" y="4727"/>
                      <a:pt x="18074" y="5245"/>
                    </a:cubicBezTo>
                    <a:cubicBezTo>
                      <a:pt x="17663" y="5280"/>
                      <a:pt x="17248" y="5294"/>
                      <a:pt x="16830" y="5294"/>
                    </a:cubicBezTo>
                    <a:cubicBezTo>
                      <a:pt x="14361" y="5294"/>
                      <a:pt x="11804" y="4778"/>
                      <a:pt x="9386" y="4778"/>
                    </a:cubicBezTo>
                    <a:cubicBezTo>
                      <a:pt x="7704" y="4778"/>
                      <a:pt x="6090" y="5028"/>
                      <a:pt x="4620" y="5876"/>
                    </a:cubicBezTo>
                    <a:cubicBezTo>
                      <a:pt x="845" y="8055"/>
                      <a:pt x="0" y="13460"/>
                      <a:pt x="1738" y="17473"/>
                    </a:cubicBezTo>
                    <a:cubicBezTo>
                      <a:pt x="3477" y="21473"/>
                      <a:pt x="7108" y="24295"/>
                      <a:pt x="10775" y="26641"/>
                    </a:cubicBezTo>
                    <a:cubicBezTo>
                      <a:pt x="14133" y="28784"/>
                      <a:pt x="17300" y="31748"/>
                      <a:pt x="20657" y="33713"/>
                    </a:cubicBezTo>
                    <a:cubicBezTo>
                      <a:pt x="22763" y="34953"/>
                      <a:pt x="25637" y="35349"/>
                      <a:pt x="28419" y="35349"/>
                    </a:cubicBezTo>
                    <a:cubicBezTo>
                      <a:pt x="30072" y="35349"/>
                      <a:pt x="31692" y="35209"/>
                      <a:pt x="33099" y="35023"/>
                    </a:cubicBezTo>
                    <a:cubicBezTo>
                      <a:pt x="35124" y="34749"/>
                      <a:pt x="37267" y="34165"/>
                      <a:pt x="38564" y="32594"/>
                    </a:cubicBezTo>
                    <a:cubicBezTo>
                      <a:pt x="41505" y="29022"/>
                      <a:pt x="38231" y="23402"/>
                      <a:pt x="39922" y="19092"/>
                    </a:cubicBezTo>
                    <a:cubicBezTo>
                      <a:pt x="40660" y="17235"/>
                      <a:pt x="42232" y="15854"/>
                      <a:pt x="43256" y="14151"/>
                    </a:cubicBezTo>
                    <a:cubicBezTo>
                      <a:pt x="46625" y="8555"/>
                      <a:pt x="43351" y="1328"/>
                      <a:pt x="36933" y="161"/>
                    </a:cubicBezTo>
                    <a:cubicBezTo>
                      <a:pt x="36327" y="51"/>
                      <a:pt x="35727" y="1"/>
                      <a:pt x="35132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730" name="Google Shape;1730;p28"/>
              <p:cNvSpPr/>
              <p:nvPr/>
            </p:nvSpPr>
            <p:spPr>
              <a:xfrm>
                <a:off x="6582963" y="4431025"/>
                <a:ext cx="197975" cy="133375"/>
              </a:xfrm>
              <a:custGeom>
                <a:avLst/>
                <a:gdLst/>
                <a:ahLst/>
                <a:cxnLst/>
                <a:rect l="l" t="t" r="r" b="b"/>
                <a:pathLst>
                  <a:path w="7919" h="5335" extrusionOk="0">
                    <a:moveTo>
                      <a:pt x="691" y="1"/>
                    </a:moveTo>
                    <a:cubicBezTo>
                      <a:pt x="703" y="13"/>
                      <a:pt x="703" y="36"/>
                      <a:pt x="703" y="60"/>
                    </a:cubicBezTo>
                    <a:cubicBezTo>
                      <a:pt x="810" y="465"/>
                      <a:pt x="858" y="882"/>
                      <a:pt x="858" y="1299"/>
                    </a:cubicBezTo>
                    <a:cubicBezTo>
                      <a:pt x="858" y="2406"/>
                      <a:pt x="536" y="3501"/>
                      <a:pt x="215" y="4573"/>
                    </a:cubicBezTo>
                    <a:cubicBezTo>
                      <a:pt x="155" y="4787"/>
                      <a:pt x="96" y="5013"/>
                      <a:pt x="36" y="5228"/>
                    </a:cubicBezTo>
                    <a:cubicBezTo>
                      <a:pt x="24" y="5263"/>
                      <a:pt x="12" y="5299"/>
                      <a:pt x="0" y="5335"/>
                    </a:cubicBezTo>
                    <a:lnTo>
                      <a:pt x="7918" y="5335"/>
                    </a:lnTo>
                    <a:cubicBezTo>
                      <a:pt x="7918" y="5299"/>
                      <a:pt x="7906" y="5263"/>
                      <a:pt x="7906" y="5228"/>
                    </a:cubicBezTo>
                    <a:cubicBezTo>
                      <a:pt x="7870" y="5013"/>
                      <a:pt x="7823" y="4787"/>
                      <a:pt x="7775" y="4573"/>
                    </a:cubicBezTo>
                    <a:cubicBezTo>
                      <a:pt x="7525" y="3477"/>
                      <a:pt x="7216" y="2394"/>
                      <a:pt x="7156" y="1299"/>
                    </a:cubicBezTo>
                    <a:cubicBezTo>
                      <a:pt x="7132" y="882"/>
                      <a:pt x="7156" y="465"/>
                      <a:pt x="7228" y="60"/>
                    </a:cubicBezTo>
                    <a:cubicBezTo>
                      <a:pt x="7239" y="36"/>
                      <a:pt x="7239" y="25"/>
                      <a:pt x="7239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731" name="Google Shape;1731;p28"/>
              <p:cNvSpPr/>
              <p:nvPr/>
            </p:nvSpPr>
            <p:spPr>
              <a:xfrm>
                <a:off x="6583863" y="4545325"/>
                <a:ext cx="196775" cy="16400"/>
              </a:xfrm>
              <a:custGeom>
                <a:avLst/>
                <a:gdLst/>
                <a:ahLst/>
                <a:cxnLst/>
                <a:rect l="l" t="t" r="r" b="b"/>
                <a:pathLst>
                  <a:path w="7871" h="656" extrusionOk="0">
                    <a:moveTo>
                      <a:pt x="179" y="1"/>
                    </a:moveTo>
                    <a:cubicBezTo>
                      <a:pt x="119" y="215"/>
                      <a:pt x="60" y="441"/>
                      <a:pt x="0" y="656"/>
                    </a:cubicBezTo>
                    <a:lnTo>
                      <a:pt x="7870" y="656"/>
                    </a:lnTo>
                    <a:cubicBezTo>
                      <a:pt x="7823" y="429"/>
                      <a:pt x="7775" y="215"/>
                      <a:pt x="7727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732" name="Google Shape;1732;p28"/>
              <p:cNvSpPr/>
              <p:nvPr/>
            </p:nvSpPr>
            <p:spPr>
              <a:xfrm>
                <a:off x="6600513" y="4432525"/>
                <a:ext cx="163150" cy="30975"/>
              </a:xfrm>
              <a:custGeom>
                <a:avLst/>
                <a:gdLst/>
                <a:ahLst/>
                <a:cxnLst/>
                <a:rect l="l" t="t" r="r" b="b"/>
                <a:pathLst>
                  <a:path w="6526" h="1239" extrusionOk="0">
                    <a:moveTo>
                      <a:pt x="1" y="0"/>
                    </a:moveTo>
                    <a:cubicBezTo>
                      <a:pt x="108" y="405"/>
                      <a:pt x="156" y="822"/>
                      <a:pt x="156" y="1239"/>
                    </a:cubicBezTo>
                    <a:lnTo>
                      <a:pt x="6454" y="1239"/>
                    </a:lnTo>
                    <a:cubicBezTo>
                      <a:pt x="6430" y="822"/>
                      <a:pt x="6454" y="405"/>
                      <a:pt x="6526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733" name="Google Shape;1733;p28"/>
              <p:cNvSpPr/>
              <p:nvPr/>
            </p:nvSpPr>
            <p:spPr>
              <a:xfrm>
                <a:off x="6283513" y="3854775"/>
                <a:ext cx="799250" cy="585500"/>
              </a:xfrm>
              <a:custGeom>
                <a:avLst/>
                <a:gdLst/>
                <a:ahLst/>
                <a:cxnLst/>
                <a:rect l="l" t="t" r="r" b="b"/>
                <a:pathLst>
                  <a:path w="31970" h="23420" extrusionOk="0">
                    <a:moveTo>
                      <a:pt x="1418" y="0"/>
                    </a:moveTo>
                    <a:cubicBezTo>
                      <a:pt x="644" y="0"/>
                      <a:pt x="1" y="643"/>
                      <a:pt x="1" y="1429"/>
                    </a:cubicBezTo>
                    <a:lnTo>
                      <a:pt x="1" y="22229"/>
                    </a:lnTo>
                    <a:cubicBezTo>
                      <a:pt x="1" y="22884"/>
                      <a:pt x="537" y="23420"/>
                      <a:pt x="1191" y="23420"/>
                    </a:cubicBezTo>
                    <a:lnTo>
                      <a:pt x="30778" y="23420"/>
                    </a:lnTo>
                    <a:cubicBezTo>
                      <a:pt x="31433" y="23420"/>
                      <a:pt x="31969" y="22884"/>
                      <a:pt x="31969" y="22229"/>
                    </a:cubicBezTo>
                    <a:lnTo>
                      <a:pt x="31969" y="1429"/>
                    </a:lnTo>
                    <a:cubicBezTo>
                      <a:pt x="31969" y="643"/>
                      <a:pt x="31326" y="0"/>
                      <a:pt x="30540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734" name="Google Shape;1734;p28"/>
              <p:cNvSpPr/>
              <p:nvPr/>
            </p:nvSpPr>
            <p:spPr>
              <a:xfrm>
                <a:off x="6324888" y="3905075"/>
                <a:ext cx="725125" cy="495925"/>
              </a:xfrm>
              <a:custGeom>
                <a:avLst/>
                <a:gdLst/>
                <a:ahLst/>
                <a:cxnLst/>
                <a:rect l="l" t="t" r="r" b="b"/>
                <a:pathLst>
                  <a:path w="29005" h="19837" extrusionOk="0">
                    <a:moveTo>
                      <a:pt x="1" y="0"/>
                    </a:moveTo>
                    <a:lnTo>
                      <a:pt x="1" y="19836"/>
                    </a:lnTo>
                    <a:lnTo>
                      <a:pt x="29004" y="19836"/>
                    </a:lnTo>
                    <a:lnTo>
                      <a:pt x="29004" y="0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735" name="Google Shape;1735;p28"/>
              <p:cNvSpPr/>
              <p:nvPr/>
            </p:nvSpPr>
            <p:spPr>
              <a:xfrm>
                <a:off x="6548738" y="4548300"/>
                <a:ext cx="260475" cy="16100"/>
              </a:xfrm>
              <a:custGeom>
                <a:avLst/>
                <a:gdLst/>
                <a:ahLst/>
                <a:cxnLst/>
                <a:rect l="l" t="t" r="r" b="b"/>
                <a:pathLst>
                  <a:path w="10419" h="644" extrusionOk="0">
                    <a:moveTo>
                      <a:pt x="634" y="0"/>
                    </a:moveTo>
                    <a:cubicBezTo>
                      <a:pt x="286" y="0"/>
                      <a:pt x="0" y="294"/>
                      <a:pt x="0" y="644"/>
                    </a:cubicBezTo>
                    <a:lnTo>
                      <a:pt x="10418" y="644"/>
                    </a:lnTo>
                    <a:cubicBezTo>
                      <a:pt x="10418" y="287"/>
                      <a:pt x="10132" y="1"/>
                      <a:pt x="9775" y="1"/>
                    </a:cubicBezTo>
                    <a:lnTo>
                      <a:pt x="655" y="1"/>
                    </a:lnTo>
                    <a:cubicBezTo>
                      <a:pt x="648" y="1"/>
                      <a:pt x="641" y="0"/>
                      <a:pt x="634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736" name="Google Shape;1736;p28"/>
              <p:cNvSpPr/>
              <p:nvPr/>
            </p:nvSpPr>
            <p:spPr>
              <a:xfrm>
                <a:off x="6283513" y="3864300"/>
                <a:ext cx="581950" cy="506925"/>
              </a:xfrm>
              <a:custGeom>
                <a:avLst/>
                <a:gdLst/>
                <a:ahLst/>
                <a:cxnLst/>
                <a:rect l="l" t="t" r="r" b="b"/>
                <a:pathLst>
                  <a:path w="23278" h="20277" extrusionOk="0">
                    <a:moveTo>
                      <a:pt x="453" y="0"/>
                    </a:moveTo>
                    <a:cubicBezTo>
                      <a:pt x="167" y="274"/>
                      <a:pt x="1" y="643"/>
                      <a:pt x="1" y="1048"/>
                    </a:cubicBezTo>
                    <a:lnTo>
                      <a:pt x="1" y="15717"/>
                    </a:lnTo>
                    <a:lnTo>
                      <a:pt x="15372" y="15717"/>
                    </a:lnTo>
                    <a:lnTo>
                      <a:pt x="19206" y="20277"/>
                    </a:lnTo>
                    <a:lnTo>
                      <a:pt x="19206" y="15717"/>
                    </a:lnTo>
                    <a:lnTo>
                      <a:pt x="20956" y="15717"/>
                    </a:lnTo>
                    <a:cubicBezTo>
                      <a:pt x="22242" y="15705"/>
                      <a:pt x="23277" y="14669"/>
                      <a:pt x="23277" y="13383"/>
                    </a:cubicBezTo>
                    <a:lnTo>
                      <a:pt x="23277" y="2334"/>
                    </a:lnTo>
                    <a:cubicBezTo>
                      <a:pt x="23277" y="2096"/>
                      <a:pt x="23242" y="1846"/>
                      <a:pt x="23170" y="1620"/>
                    </a:cubicBezTo>
                    <a:cubicBezTo>
                      <a:pt x="22861" y="655"/>
                      <a:pt x="21956" y="0"/>
                      <a:pt x="20944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737" name="Google Shape;1737;p28"/>
              <p:cNvSpPr/>
              <p:nvPr/>
            </p:nvSpPr>
            <p:spPr>
              <a:xfrm>
                <a:off x="6160288" y="3840475"/>
                <a:ext cx="693275" cy="392650"/>
              </a:xfrm>
              <a:custGeom>
                <a:avLst/>
                <a:gdLst/>
                <a:ahLst/>
                <a:cxnLst/>
                <a:rect l="l" t="t" r="r" b="b"/>
                <a:pathLst>
                  <a:path w="27731" h="15706" extrusionOk="0">
                    <a:moveTo>
                      <a:pt x="1251" y="1"/>
                    </a:moveTo>
                    <a:cubicBezTo>
                      <a:pt x="548" y="1"/>
                      <a:pt x="1" y="560"/>
                      <a:pt x="1" y="1251"/>
                    </a:cubicBezTo>
                    <a:lnTo>
                      <a:pt x="1" y="14455"/>
                    </a:lnTo>
                    <a:cubicBezTo>
                      <a:pt x="1" y="15146"/>
                      <a:pt x="548" y="15705"/>
                      <a:pt x="1251" y="15705"/>
                    </a:cubicBezTo>
                    <a:lnTo>
                      <a:pt x="26480" y="15705"/>
                    </a:lnTo>
                    <a:cubicBezTo>
                      <a:pt x="27171" y="15705"/>
                      <a:pt x="27730" y="15146"/>
                      <a:pt x="27730" y="14455"/>
                    </a:cubicBezTo>
                    <a:lnTo>
                      <a:pt x="27730" y="1251"/>
                    </a:lnTo>
                    <a:cubicBezTo>
                      <a:pt x="27730" y="560"/>
                      <a:pt x="27171" y="1"/>
                      <a:pt x="26480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738" name="Google Shape;1738;p28"/>
              <p:cNvSpPr/>
              <p:nvPr/>
            </p:nvSpPr>
            <p:spPr>
              <a:xfrm>
                <a:off x="6616588" y="4171725"/>
                <a:ext cx="135175" cy="175700"/>
              </a:xfrm>
              <a:custGeom>
                <a:avLst/>
                <a:gdLst/>
                <a:ahLst/>
                <a:cxnLst/>
                <a:rect l="l" t="t" r="r" b="b"/>
                <a:pathLst>
                  <a:path w="5407" h="7028" extrusionOk="0">
                    <a:moveTo>
                      <a:pt x="5286" y="1"/>
                    </a:moveTo>
                    <a:cubicBezTo>
                      <a:pt x="4481" y="1"/>
                      <a:pt x="1" y="586"/>
                      <a:pt x="1" y="586"/>
                    </a:cubicBezTo>
                    <a:lnTo>
                      <a:pt x="5406" y="7027"/>
                    </a:lnTo>
                    <a:lnTo>
                      <a:pt x="5406" y="14"/>
                    </a:lnTo>
                    <a:cubicBezTo>
                      <a:pt x="5397" y="5"/>
                      <a:pt x="5355" y="1"/>
                      <a:pt x="5286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739" name="Google Shape;1739;p28"/>
              <p:cNvSpPr/>
              <p:nvPr/>
            </p:nvSpPr>
            <p:spPr>
              <a:xfrm>
                <a:off x="6232013" y="3894950"/>
                <a:ext cx="169400" cy="280725"/>
              </a:xfrm>
              <a:custGeom>
                <a:avLst/>
                <a:gdLst/>
                <a:ahLst/>
                <a:cxnLst/>
                <a:rect l="l" t="t" r="r" b="b"/>
                <a:pathLst>
                  <a:path w="6776" h="11229" extrusionOk="0">
                    <a:moveTo>
                      <a:pt x="3382" y="596"/>
                    </a:moveTo>
                    <a:cubicBezTo>
                      <a:pt x="4573" y="596"/>
                      <a:pt x="5549" y="1572"/>
                      <a:pt x="5549" y="2763"/>
                    </a:cubicBezTo>
                    <a:lnTo>
                      <a:pt x="5549" y="4466"/>
                    </a:lnTo>
                    <a:lnTo>
                      <a:pt x="1215" y="4466"/>
                    </a:lnTo>
                    <a:lnTo>
                      <a:pt x="1215" y="2763"/>
                    </a:lnTo>
                    <a:cubicBezTo>
                      <a:pt x="1215" y="1572"/>
                      <a:pt x="2192" y="596"/>
                      <a:pt x="3382" y="596"/>
                    </a:cubicBezTo>
                    <a:close/>
                    <a:moveTo>
                      <a:pt x="3382" y="1"/>
                    </a:moveTo>
                    <a:cubicBezTo>
                      <a:pt x="1858" y="1"/>
                      <a:pt x="620" y="1239"/>
                      <a:pt x="620" y="2763"/>
                    </a:cubicBezTo>
                    <a:lnTo>
                      <a:pt x="620" y="4466"/>
                    </a:lnTo>
                    <a:lnTo>
                      <a:pt x="406" y="4466"/>
                    </a:lnTo>
                    <a:cubicBezTo>
                      <a:pt x="180" y="4466"/>
                      <a:pt x="1" y="4644"/>
                      <a:pt x="1" y="4858"/>
                    </a:cubicBezTo>
                    <a:lnTo>
                      <a:pt x="1" y="8776"/>
                    </a:lnTo>
                    <a:cubicBezTo>
                      <a:pt x="1" y="10133"/>
                      <a:pt x="1108" y="11228"/>
                      <a:pt x="2466" y="11228"/>
                    </a:cubicBezTo>
                    <a:lnTo>
                      <a:pt x="4323" y="11228"/>
                    </a:lnTo>
                    <a:cubicBezTo>
                      <a:pt x="5668" y="11228"/>
                      <a:pt x="6776" y="10133"/>
                      <a:pt x="6776" y="8776"/>
                    </a:cubicBezTo>
                    <a:lnTo>
                      <a:pt x="6776" y="4870"/>
                    </a:lnTo>
                    <a:cubicBezTo>
                      <a:pt x="6776" y="4644"/>
                      <a:pt x="6597" y="4466"/>
                      <a:pt x="6371" y="4466"/>
                    </a:cubicBezTo>
                    <a:lnTo>
                      <a:pt x="6145" y="4466"/>
                    </a:lnTo>
                    <a:lnTo>
                      <a:pt x="6145" y="2763"/>
                    </a:lnTo>
                    <a:cubicBezTo>
                      <a:pt x="6145" y="1239"/>
                      <a:pt x="4906" y="1"/>
                      <a:pt x="3382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740" name="Google Shape;1740;p28"/>
              <p:cNvSpPr/>
              <p:nvPr/>
            </p:nvSpPr>
            <p:spPr>
              <a:xfrm>
                <a:off x="6240063" y="3888400"/>
                <a:ext cx="138425" cy="204225"/>
              </a:xfrm>
              <a:custGeom>
                <a:avLst/>
                <a:gdLst/>
                <a:ahLst/>
                <a:cxnLst/>
                <a:rect l="l" t="t" r="r" b="b"/>
                <a:pathLst>
                  <a:path w="5537" h="8169" extrusionOk="0">
                    <a:moveTo>
                      <a:pt x="2775" y="608"/>
                    </a:moveTo>
                    <a:cubicBezTo>
                      <a:pt x="3965" y="608"/>
                      <a:pt x="4930" y="1572"/>
                      <a:pt x="4942" y="2763"/>
                    </a:cubicBezTo>
                    <a:lnTo>
                      <a:pt x="4942" y="5406"/>
                    </a:lnTo>
                    <a:cubicBezTo>
                      <a:pt x="4942" y="6597"/>
                      <a:pt x="3965" y="7561"/>
                      <a:pt x="2775" y="7561"/>
                    </a:cubicBezTo>
                    <a:cubicBezTo>
                      <a:pt x="1572" y="7561"/>
                      <a:pt x="608" y="6597"/>
                      <a:pt x="608" y="5406"/>
                    </a:cubicBezTo>
                    <a:lnTo>
                      <a:pt x="608" y="2763"/>
                    </a:lnTo>
                    <a:cubicBezTo>
                      <a:pt x="608" y="1572"/>
                      <a:pt x="1572" y="608"/>
                      <a:pt x="2775" y="608"/>
                    </a:cubicBezTo>
                    <a:close/>
                    <a:moveTo>
                      <a:pt x="2775" y="1"/>
                    </a:moveTo>
                    <a:cubicBezTo>
                      <a:pt x="1239" y="1"/>
                      <a:pt x="12" y="1239"/>
                      <a:pt x="0" y="2763"/>
                    </a:cubicBezTo>
                    <a:lnTo>
                      <a:pt x="0" y="5406"/>
                    </a:lnTo>
                    <a:cubicBezTo>
                      <a:pt x="0" y="6930"/>
                      <a:pt x="1239" y="8168"/>
                      <a:pt x="2775" y="8168"/>
                    </a:cubicBezTo>
                    <a:cubicBezTo>
                      <a:pt x="4299" y="8168"/>
                      <a:pt x="5537" y="6930"/>
                      <a:pt x="5537" y="5406"/>
                    </a:cubicBezTo>
                    <a:lnTo>
                      <a:pt x="5537" y="2763"/>
                    </a:lnTo>
                    <a:cubicBezTo>
                      <a:pt x="5537" y="1239"/>
                      <a:pt x="4299" y="1"/>
                      <a:pt x="2775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741" name="Google Shape;1741;p28"/>
              <p:cNvSpPr/>
              <p:nvPr/>
            </p:nvSpPr>
            <p:spPr>
              <a:xfrm>
                <a:off x="6224888" y="4000025"/>
                <a:ext cx="169075" cy="169100"/>
              </a:xfrm>
              <a:custGeom>
                <a:avLst/>
                <a:gdLst/>
                <a:ahLst/>
                <a:cxnLst/>
                <a:rect l="l" t="t" r="r" b="b"/>
                <a:pathLst>
                  <a:path w="6763" h="6764" extrusionOk="0">
                    <a:moveTo>
                      <a:pt x="405" y="1"/>
                    </a:moveTo>
                    <a:cubicBezTo>
                      <a:pt x="179" y="1"/>
                      <a:pt x="0" y="179"/>
                      <a:pt x="0" y="405"/>
                    </a:cubicBezTo>
                    <a:lnTo>
                      <a:pt x="0" y="4311"/>
                    </a:lnTo>
                    <a:cubicBezTo>
                      <a:pt x="0" y="5668"/>
                      <a:pt x="1096" y="6763"/>
                      <a:pt x="2453" y="6763"/>
                    </a:cubicBezTo>
                    <a:lnTo>
                      <a:pt x="4310" y="6763"/>
                    </a:lnTo>
                    <a:cubicBezTo>
                      <a:pt x="5668" y="6763"/>
                      <a:pt x="6763" y="5668"/>
                      <a:pt x="6763" y="4311"/>
                    </a:cubicBezTo>
                    <a:lnTo>
                      <a:pt x="6763" y="405"/>
                    </a:lnTo>
                    <a:cubicBezTo>
                      <a:pt x="6763" y="179"/>
                      <a:pt x="6596" y="12"/>
                      <a:pt x="6382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742" name="Google Shape;1742;p28"/>
              <p:cNvSpPr/>
              <p:nvPr/>
            </p:nvSpPr>
            <p:spPr>
              <a:xfrm>
                <a:off x="6240063" y="3994375"/>
                <a:ext cx="15200" cy="5675"/>
              </a:xfrm>
              <a:custGeom>
                <a:avLst/>
                <a:gdLst/>
                <a:ahLst/>
                <a:cxnLst/>
                <a:rect l="l" t="t" r="r" b="b"/>
                <a:pathLst>
                  <a:path w="608" h="227" extrusionOk="0">
                    <a:moveTo>
                      <a:pt x="0" y="0"/>
                    </a:moveTo>
                    <a:lnTo>
                      <a:pt x="0" y="227"/>
                    </a:lnTo>
                    <a:lnTo>
                      <a:pt x="608" y="227"/>
                    </a:lnTo>
                    <a:lnTo>
                      <a:pt x="608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743" name="Google Shape;1743;p28"/>
              <p:cNvSpPr/>
              <p:nvPr/>
            </p:nvSpPr>
            <p:spPr>
              <a:xfrm>
                <a:off x="6363588" y="3994375"/>
                <a:ext cx="14900" cy="5675"/>
              </a:xfrm>
              <a:custGeom>
                <a:avLst/>
                <a:gdLst/>
                <a:ahLst/>
                <a:cxnLst/>
                <a:rect l="l" t="t" r="r" b="b"/>
                <a:pathLst>
                  <a:path w="596" h="227" extrusionOk="0">
                    <a:moveTo>
                      <a:pt x="1" y="0"/>
                    </a:moveTo>
                    <a:lnTo>
                      <a:pt x="1" y="227"/>
                    </a:lnTo>
                    <a:lnTo>
                      <a:pt x="596" y="227"/>
                    </a:lnTo>
                    <a:lnTo>
                      <a:pt x="596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744" name="Google Shape;1744;p28"/>
              <p:cNvSpPr/>
              <p:nvPr/>
            </p:nvSpPr>
            <p:spPr>
              <a:xfrm>
                <a:off x="6279938" y="4039450"/>
                <a:ext cx="55700" cy="90675"/>
              </a:xfrm>
              <a:custGeom>
                <a:avLst/>
                <a:gdLst/>
                <a:ahLst/>
                <a:cxnLst/>
                <a:rect l="l" t="t" r="r" b="b"/>
                <a:pathLst>
                  <a:path w="2228" h="3627" extrusionOk="0">
                    <a:moveTo>
                      <a:pt x="1203" y="1"/>
                    </a:moveTo>
                    <a:cubicBezTo>
                      <a:pt x="1041" y="1"/>
                      <a:pt x="874" y="40"/>
                      <a:pt x="715" y="126"/>
                    </a:cubicBezTo>
                    <a:cubicBezTo>
                      <a:pt x="37" y="495"/>
                      <a:pt x="1" y="1460"/>
                      <a:pt x="656" y="1876"/>
                    </a:cubicBezTo>
                    <a:lnTo>
                      <a:pt x="560" y="3627"/>
                    </a:lnTo>
                    <a:lnTo>
                      <a:pt x="1858" y="3627"/>
                    </a:lnTo>
                    <a:lnTo>
                      <a:pt x="1763" y="1876"/>
                    </a:lnTo>
                    <a:cubicBezTo>
                      <a:pt x="2049" y="1698"/>
                      <a:pt x="2227" y="1364"/>
                      <a:pt x="2227" y="1019"/>
                    </a:cubicBezTo>
                    <a:cubicBezTo>
                      <a:pt x="2227" y="426"/>
                      <a:pt x="1738" y="1"/>
                      <a:pt x="1203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745" name="Google Shape;1745;p28"/>
              <p:cNvSpPr/>
              <p:nvPr/>
            </p:nvSpPr>
            <p:spPr>
              <a:xfrm>
                <a:off x="6274588" y="4039325"/>
                <a:ext cx="36925" cy="90800"/>
              </a:xfrm>
              <a:custGeom>
                <a:avLst/>
                <a:gdLst/>
                <a:ahLst/>
                <a:cxnLst/>
                <a:rect l="l" t="t" r="r" b="b"/>
                <a:pathLst>
                  <a:path w="1477" h="3632" extrusionOk="0">
                    <a:moveTo>
                      <a:pt x="1417" y="0"/>
                    </a:moveTo>
                    <a:cubicBezTo>
                      <a:pt x="393" y="0"/>
                      <a:pt x="1" y="1334"/>
                      <a:pt x="858" y="1893"/>
                    </a:cubicBezTo>
                    <a:lnTo>
                      <a:pt x="763" y="3632"/>
                    </a:lnTo>
                    <a:lnTo>
                      <a:pt x="882" y="3632"/>
                    </a:lnTo>
                    <a:lnTo>
                      <a:pt x="989" y="1893"/>
                    </a:lnTo>
                    <a:cubicBezTo>
                      <a:pt x="691" y="1703"/>
                      <a:pt x="513" y="1369"/>
                      <a:pt x="524" y="1024"/>
                    </a:cubicBezTo>
                    <a:cubicBezTo>
                      <a:pt x="513" y="488"/>
                      <a:pt x="941" y="36"/>
                      <a:pt x="1477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746" name="Google Shape;1746;p28"/>
              <p:cNvSpPr/>
              <p:nvPr/>
            </p:nvSpPr>
            <p:spPr>
              <a:xfrm>
                <a:off x="6436813" y="4019075"/>
                <a:ext cx="388475" cy="105400"/>
              </a:xfrm>
              <a:custGeom>
                <a:avLst/>
                <a:gdLst/>
                <a:ahLst/>
                <a:cxnLst/>
                <a:rect l="l" t="t" r="r" b="b"/>
                <a:pathLst>
                  <a:path w="15539" h="4216" extrusionOk="0">
                    <a:moveTo>
                      <a:pt x="2108" y="1"/>
                    </a:moveTo>
                    <a:cubicBezTo>
                      <a:pt x="941" y="1"/>
                      <a:pt x="0" y="941"/>
                      <a:pt x="0" y="2108"/>
                    </a:cubicBezTo>
                    <a:cubicBezTo>
                      <a:pt x="0" y="3275"/>
                      <a:pt x="941" y="4215"/>
                      <a:pt x="2108" y="4215"/>
                    </a:cubicBezTo>
                    <a:lnTo>
                      <a:pt x="13431" y="4215"/>
                    </a:lnTo>
                    <a:cubicBezTo>
                      <a:pt x="14598" y="4215"/>
                      <a:pt x="15538" y="3275"/>
                      <a:pt x="15538" y="2108"/>
                    </a:cubicBezTo>
                    <a:cubicBezTo>
                      <a:pt x="15538" y="941"/>
                      <a:pt x="14598" y="1"/>
                      <a:pt x="13431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747" name="Google Shape;1747;p28"/>
              <p:cNvSpPr/>
              <p:nvPr/>
            </p:nvSpPr>
            <p:spPr>
              <a:xfrm>
                <a:off x="6428188" y="4008650"/>
                <a:ext cx="388450" cy="105100"/>
              </a:xfrm>
              <a:custGeom>
                <a:avLst/>
                <a:gdLst/>
                <a:ahLst/>
                <a:cxnLst/>
                <a:rect l="l" t="t" r="r" b="b"/>
                <a:pathLst>
                  <a:path w="15538" h="4204" extrusionOk="0">
                    <a:moveTo>
                      <a:pt x="2108" y="1"/>
                    </a:moveTo>
                    <a:cubicBezTo>
                      <a:pt x="941" y="1"/>
                      <a:pt x="0" y="941"/>
                      <a:pt x="0" y="2108"/>
                    </a:cubicBezTo>
                    <a:cubicBezTo>
                      <a:pt x="0" y="3263"/>
                      <a:pt x="941" y="4204"/>
                      <a:pt x="2096" y="4204"/>
                    </a:cubicBezTo>
                    <a:lnTo>
                      <a:pt x="13430" y="4204"/>
                    </a:lnTo>
                    <a:cubicBezTo>
                      <a:pt x="14597" y="4204"/>
                      <a:pt x="15538" y="3263"/>
                      <a:pt x="15538" y="2108"/>
                    </a:cubicBezTo>
                    <a:cubicBezTo>
                      <a:pt x="15538" y="941"/>
                      <a:pt x="14597" y="1"/>
                      <a:pt x="13430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748" name="Google Shape;1748;p28"/>
              <p:cNvSpPr/>
              <p:nvPr/>
            </p:nvSpPr>
            <p:spPr>
              <a:xfrm>
                <a:off x="6473413" y="4046175"/>
                <a:ext cx="28900" cy="27700"/>
              </a:xfrm>
              <a:custGeom>
                <a:avLst/>
                <a:gdLst/>
                <a:ahLst/>
                <a:cxnLst/>
                <a:rect l="l" t="t" r="r" b="b"/>
                <a:pathLst>
                  <a:path w="1156" h="1108" extrusionOk="0">
                    <a:moveTo>
                      <a:pt x="406" y="0"/>
                    </a:moveTo>
                    <a:lnTo>
                      <a:pt x="477" y="381"/>
                    </a:lnTo>
                    <a:lnTo>
                      <a:pt x="168" y="131"/>
                    </a:lnTo>
                    <a:lnTo>
                      <a:pt x="1" y="429"/>
                    </a:lnTo>
                    <a:lnTo>
                      <a:pt x="358" y="548"/>
                    </a:lnTo>
                    <a:lnTo>
                      <a:pt x="1" y="667"/>
                    </a:lnTo>
                    <a:lnTo>
                      <a:pt x="180" y="988"/>
                    </a:lnTo>
                    <a:lnTo>
                      <a:pt x="477" y="726"/>
                    </a:lnTo>
                    <a:lnTo>
                      <a:pt x="406" y="1107"/>
                    </a:lnTo>
                    <a:lnTo>
                      <a:pt x="751" y="1107"/>
                    </a:lnTo>
                    <a:lnTo>
                      <a:pt x="680" y="726"/>
                    </a:lnTo>
                    <a:lnTo>
                      <a:pt x="977" y="988"/>
                    </a:lnTo>
                    <a:lnTo>
                      <a:pt x="1156" y="679"/>
                    </a:lnTo>
                    <a:lnTo>
                      <a:pt x="787" y="548"/>
                    </a:lnTo>
                    <a:lnTo>
                      <a:pt x="1156" y="429"/>
                    </a:lnTo>
                    <a:lnTo>
                      <a:pt x="989" y="131"/>
                    </a:lnTo>
                    <a:lnTo>
                      <a:pt x="692" y="381"/>
                    </a:lnTo>
                    <a:lnTo>
                      <a:pt x="751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749" name="Google Shape;1749;p28"/>
              <p:cNvSpPr/>
              <p:nvPr/>
            </p:nvSpPr>
            <p:spPr>
              <a:xfrm>
                <a:off x="6512713" y="4046175"/>
                <a:ext cx="28600" cy="27700"/>
              </a:xfrm>
              <a:custGeom>
                <a:avLst/>
                <a:gdLst/>
                <a:ahLst/>
                <a:cxnLst/>
                <a:rect l="l" t="t" r="r" b="b"/>
                <a:pathLst>
                  <a:path w="1144" h="1108" extrusionOk="0">
                    <a:moveTo>
                      <a:pt x="393" y="0"/>
                    </a:moveTo>
                    <a:lnTo>
                      <a:pt x="477" y="381"/>
                    </a:lnTo>
                    <a:lnTo>
                      <a:pt x="167" y="131"/>
                    </a:lnTo>
                    <a:lnTo>
                      <a:pt x="1" y="429"/>
                    </a:lnTo>
                    <a:lnTo>
                      <a:pt x="358" y="548"/>
                    </a:lnTo>
                    <a:lnTo>
                      <a:pt x="1" y="667"/>
                    </a:lnTo>
                    <a:lnTo>
                      <a:pt x="179" y="988"/>
                    </a:lnTo>
                    <a:lnTo>
                      <a:pt x="477" y="726"/>
                    </a:lnTo>
                    <a:lnTo>
                      <a:pt x="405" y="1107"/>
                    </a:lnTo>
                    <a:lnTo>
                      <a:pt x="751" y="1107"/>
                    </a:lnTo>
                    <a:lnTo>
                      <a:pt x="679" y="726"/>
                    </a:lnTo>
                    <a:lnTo>
                      <a:pt x="977" y="988"/>
                    </a:lnTo>
                    <a:lnTo>
                      <a:pt x="1144" y="679"/>
                    </a:lnTo>
                    <a:lnTo>
                      <a:pt x="786" y="548"/>
                    </a:lnTo>
                    <a:lnTo>
                      <a:pt x="1144" y="429"/>
                    </a:lnTo>
                    <a:lnTo>
                      <a:pt x="989" y="131"/>
                    </a:lnTo>
                    <a:lnTo>
                      <a:pt x="679" y="381"/>
                    </a:lnTo>
                    <a:lnTo>
                      <a:pt x="751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750" name="Google Shape;1750;p28"/>
              <p:cNvSpPr/>
              <p:nvPr/>
            </p:nvSpPr>
            <p:spPr>
              <a:xfrm>
                <a:off x="6551713" y="4046175"/>
                <a:ext cx="28900" cy="27700"/>
              </a:xfrm>
              <a:custGeom>
                <a:avLst/>
                <a:gdLst/>
                <a:ahLst/>
                <a:cxnLst/>
                <a:rect l="l" t="t" r="r" b="b"/>
                <a:pathLst>
                  <a:path w="1156" h="1108" extrusionOk="0">
                    <a:moveTo>
                      <a:pt x="405" y="0"/>
                    </a:moveTo>
                    <a:lnTo>
                      <a:pt x="477" y="381"/>
                    </a:lnTo>
                    <a:lnTo>
                      <a:pt x="179" y="131"/>
                    </a:lnTo>
                    <a:lnTo>
                      <a:pt x="12" y="429"/>
                    </a:lnTo>
                    <a:lnTo>
                      <a:pt x="369" y="548"/>
                    </a:lnTo>
                    <a:lnTo>
                      <a:pt x="0" y="667"/>
                    </a:lnTo>
                    <a:lnTo>
                      <a:pt x="191" y="988"/>
                    </a:lnTo>
                    <a:lnTo>
                      <a:pt x="488" y="726"/>
                    </a:lnTo>
                    <a:lnTo>
                      <a:pt x="417" y="1107"/>
                    </a:lnTo>
                    <a:lnTo>
                      <a:pt x="762" y="1107"/>
                    </a:lnTo>
                    <a:lnTo>
                      <a:pt x="691" y="726"/>
                    </a:lnTo>
                    <a:lnTo>
                      <a:pt x="989" y="988"/>
                    </a:lnTo>
                    <a:lnTo>
                      <a:pt x="1155" y="679"/>
                    </a:lnTo>
                    <a:lnTo>
                      <a:pt x="798" y="548"/>
                    </a:lnTo>
                    <a:lnTo>
                      <a:pt x="1155" y="429"/>
                    </a:lnTo>
                    <a:lnTo>
                      <a:pt x="1000" y="131"/>
                    </a:lnTo>
                    <a:lnTo>
                      <a:pt x="691" y="381"/>
                    </a:lnTo>
                    <a:lnTo>
                      <a:pt x="750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751" name="Google Shape;1751;p28"/>
              <p:cNvSpPr/>
              <p:nvPr/>
            </p:nvSpPr>
            <p:spPr>
              <a:xfrm>
                <a:off x="6590988" y="4046175"/>
                <a:ext cx="28900" cy="27700"/>
              </a:xfrm>
              <a:custGeom>
                <a:avLst/>
                <a:gdLst/>
                <a:ahLst/>
                <a:cxnLst/>
                <a:rect l="l" t="t" r="r" b="b"/>
                <a:pathLst>
                  <a:path w="1156" h="1108" extrusionOk="0">
                    <a:moveTo>
                      <a:pt x="406" y="0"/>
                    </a:moveTo>
                    <a:lnTo>
                      <a:pt x="477" y="381"/>
                    </a:lnTo>
                    <a:lnTo>
                      <a:pt x="168" y="131"/>
                    </a:lnTo>
                    <a:lnTo>
                      <a:pt x="1" y="429"/>
                    </a:lnTo>
                    <a:lnTo>
                      <a:pt x="358" y="548"/>
                    </a:lnTo>
                    <a:lnTo>
                      <a:pt x="1" y="667"/>
                    </a:lnTo>
                    <a:lnTo>
                      <a:pt x="180" y="988"/>
                    </a:lnTo>
                    <a:lnTo>
                      <a:pt x="477" y="726"/>
                    </a:lnTo>
                    <a:lnTo>
                      <a:pt x="406" y="1107"/>
                    </a:lnTo>
                    <a:lnTo>
                      <a:pt x="751" y="1107"/>
                    </a:lnTo>
                    <a:lnTo>
                      <a:pt x="680" y="726"/>
                    </a:lnTo>
                    <a:lnTo>
                      <a:pt x="977" y="988"/>
                    </a:lnTo>
                    <a:lnTo>
                      <a:pt x="1156" y="679"/>
                    </a:lnTo>
                    <a:lnTo>
                      <a:pt x="799" y="548"/>
                    </a:lnTo>
                    <a:lnTo>
                      <a:pt x="1156" y="429"/>
                    </a:lnTo>
                    <a:lnTo>
                      <a:pt x="989" y="131"/>
                    </a:lnTo>
                    <a:lnTo>
                      <a:pt x="691" y="381"/>
                    </a:lnTo>
                    <a:lnTo>
                      <a:pt x="751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752" name="Google Shape;1752;p28"/>
              <p:cNvSpPr/>
              <p:nvPr/>
            </p:nvSpPr>
            <p:spPr>
              <a:xfrm>
                <a:off x="6630288" y="4046175"/>
                <a:ext cx="28900" cy="27700"/>
              </a:xfrm>
              <a:custGeom>
                <a:avLst/>
                <a:gdLst/>
                <a:ahLst/>
                <a:cxnLst/>
                <a:rect l="l" t="t" r="r" b="b"/>
                <a:pathLst>
                  <a:path w="1156" h="1108" extrusionOk="0">
                    <a:moveTo>
                      <a:pt x="393" y="0"/>
                    </a:moveTo>
                    <a:lnTo>
                      <a:pt x="477" y="381"/>
                    </a:lnTo>
                    <a:lnTo>
                      <a:pt x="167" y="131"/>
                    </a:lnTo>
                    <a:lnTo>
                      <a:pt x="1" y="429"/>
                    </a:lnTo>
                    <a:lnTo>
                      <a:pt x="358" y="548"/>
                    </a:lnTo>
                    <a:lnTo>
                      <a:pt x="1" y="667"/>
                    </a:lnTo>
                    <a:lnTo>
                      <a:pt x="179" y="988"/>
                    </a:lnTo>
                    <a:lnTo>
                      <a:pt x="477" y="726"/>
                    </a:lnTo>
                    <a:lnTo>
                      <a:pt x="405" y="1107"/>
                    </a:lnTo>
                    <a:lnTo>
                      <a:pt x="751" y="1107"/>
                    </a:lnTo>
                    <a:lnTo>
                      <a:pt x="679" y="726"/>
                    </a:lnTo>
                    <a:lnTo>
                      <a:pt x="977" y="988"/>
                    </a:lnTo>
                    <a:lnTo>
                      <a:pt x="1155" y="679"/>
                    </a:lnTo>
                    <a:lnTo>
                      <a:pt x="786" y="548"/>
                    </a:lnTo>
                    <a:lnTo>
                      <a:pt x="1155" y="429"/>
                    </a:lnTo>
                    <a:lnTo>
                      <a:pt x="989" y="131"/>
                    </a:lnTo>
                    <a:lnTo>
                      <a:pt x="679" y="381"/>
                    </a:lnTo>
                    <a:lnTo>
                      <a:pt x="751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753" name="Google Shape;1753;p28"/>
              <p:cNvSpPr/>
              <p:nvPr/>
            </p:nvSpPr>
            <p:spPr>
              <a:xfrm>
                <a:off x="6669288" y="4046175"/>
                <a:ext cx="28900" cy="27700"/>
              </a:xfrm>
              <a:custGeom>
                <a:avLst/>
                <a:gdLst/>
                <a:ahLst/>
                <a:cxnLst/>
                <a:rect l="l" t="t" r="r" b="b"/>
                <a:pathLst>
                  <a:path w="1156" h="1108" extrusionOk="0">
                    <a:moveTo>
                      <a:pt x="405" y="0"/>
                    </a:moveTo>
                    <a:lnTo>
                      <a:pt x="477" y="381"/>
                    </a:lnTo>
                    <a:lnTo>
                      <a:pt x="179" y="131"/>
                    </a:lnTo>
                    <a:lnTo>
                      <a:pt x="12" y="429"/>
                    </a:lnTo>
                    <a:lnTo>
                      <a:pt x="369" y="548"/>
                    </a:lnTo>
                    <a:lnTo>
                      <a:pt x="0" y="667"/>
                    </a:lnTo>
                    <a:lnTo>
                      <a:pt x="191" y="988"/>
                    </a:lnTo>
                    <a:lnTo>
                      <a:pt x="488" y="726"/>
                    </a:lnTo>
                    <a:lnTo>
                      <a:pt x="417" y="1107"/>
                    </a:lnTo>
                    <a:lnTo>
                      <a:pt x="750" y="1107"/>
                    </a:lnTo>
                    <a:lnTo>
                      <a:pt x="679" y="726"/>
                    </a:lnTo>
                    <a:lnTo>
                      <a:pt x="977" y="988"/>
                    </a:lnTo>
                    <a:lnTo>
                      <a:pt x="1155" y="679"/>
                    </a:lnTo>
                    <a:lnTo>
                      <a:pt x="798" y="548"/>
                    </a:lnTo>
                    <a:lnTo>
                      <a:pt x="1155" y="429"/>
                    </a:lnTo>
                    <a:lnTo>
                      <a:pt x="988" y="131"/>
                    </a:lnTo>
                    <a:lnTo>
                      <a:pt x="691" y="381"/>
                    </a:lnTo>
                    <a:lnTo>
                      <a:pt x="750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754" name="Google Shape;1754;p28"/>
              <p:cNvSpPr/>
              <p:nvPr/>
            </p:nvSpPr>
            <p:spPr>
              <a:xfrm>
                <a:off x="6708563" y="4046175"/>
                <a:ext cx="28900" cy="27700"/>
              </a:xfrm>
              <a:custGeom>
                <a:avLst/>
                <a:gdLst/>
                <a:ahLst/>
                <a:cxnLst/>
                <a:rect l="l" t="t" r="r" b="b"/>
                <a:pathLst>
                  <a:path w="1156" h="1108" extrusionOk="0">
                    <a:moveTo>
                      <a:pt x="406" y="0"/>
                    </a:moveTo>
                    <a:lnTo>
                      <a:pt x="477" y="381"/>
                    </a:lnTo>
                    <a:lnTo>
                      <a:pt x="168" y="131"/>
                    </a:lnTo>
                    <a:lnTo>
                      <a:pt x="1" y="429"/>
                    </a:lnTo>
                    <a:lnTo>
                      <a:pt x="358" y="548"/>
                    </a:lnTo>
                    <a:lnTo>
                      <a:pt x="1" y="667"/>
                    </a:lnTo>
                    <a:lnTo>
                      <a:pt x="179" y="988"/>
                    </a:lnTo>
                    <a:lnTo>
                      <a:pt x="477" y="726"/>
                    </a:lnTo>
                    <a:lnTo>
                      <a:pt x="406" y="1107"/>
                    </a:lnTo>
                    <a:lnTo>
                      <a:pt x="751" y="1107"/>
                    </a:lnTo>
                    <a:lnTo>
                      <a:pt x="680" y="726"/>
                    </a:lnTo>
                    <a:lnTo>
                      <a:pt x="977" y="988"/>
                    </a:lnTo>
                    <a:lnTo>
                      <a:pt x="1156" y="679"/>
                    </a:lnTo>
                    <a:lnTo>
                      <a:pt x="787" y="548"/>
                    </a:lnTo>
                    <a:lnTo>
                      <a:pt x="1156" y="429"/>
                    </a:lnTo>
                    <a:lnTo>
                      <a:pt x="989" y="131"/>
                    </a:lnTo>
                    <a:lnTo>
                      <a:pt x="691" y="381"/>
                    </a:lnTo>
                    <a:lnTo>
                      <a:pt x="751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1755" name="Google Shape;1755;p28"/>
              <p:cNvSpPr/>
              <p:nvPr/>
            </p:nvSpPr>
            <p:spPr>
              <a:xfrm>
                <a:off x="6747863" y="4046175"/>
                <a:ext cx="28600" cy="27700"/>
              </a:xfrm>
              <a:custGeom>
                <a:avLst/>
                <a:gdLst/>
                <a:ahLst/>
                <a:cxnLst/>
                <a:rect l="l" t="t" r="r" b="b"/>
                <a:pathLst>
                  <a:path w="1144" h="1108" extrusionOk="0">
                    <a:moveTo>
                      <a:pt x="393" y="0"/>
                    </a:moveTo>
                    <a:lnTo>
                      <a:pt x="477" y="381"/>
                    </a:lnTo>
                    <a:lnTo>
                      <a:pt x="167" y="131"/>
                    </a:lnTo>
                    <a:lnTo>
                      <a:pt x="1" y="429"/>
                    </a:lnTo>
                    <a:lnTo>
                      <a:pt x="358" y="548"/>
                    </a:lnTo>
                    <a:lnTo>
                      <a:pt x="1" y="667"/>
                    </a:lnTo>
                    <a:lnTo>
                      <a:pt x="179" y="988"/>
                    </a:lnTo>
                    <a:lnTo>
                      <a:pt x="477" y="726"/>
                    </a:lnTo>
                    <a:lnTo>
                      <a:pt x="405" y="1107"/>
                    </a:lnTo>
                    <a:lnTo>
                      <a:pt x="751" y="1107"/>
                    </a:lnTo>
                    <a:lnTo>
                      <a:pt x="679" y="726"/>
                    </a:lnTo>
                    <a:lnTo>
                      <a:pt x="977" y="988"/>
                    </a:lnTo>
                    <a:lnTo>
                      <a:pt x="1144" y="679"/>
                    </a:lnTo>
                    <a:lnTo>
                      <a:pt x="786" y="548"/>
                    </a:lnTo>
                    <a:lnTo>
                      <a:pt x="1144" y="429"/>
                    </a:lnTo>
                    <a:lnTo>
                      <a:pt x="989" y="131"/>
                    </a:lnTo>
                    <a:lnTo>
                      <a:pt x="679" y="381"/>
                    </a:lnTo>
                    <a:lnTo>
                      <a:pt x="751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</p:grpSp>
      <p:sp>
        <p:nvSpPr>
          <p:cNvPr id="1756" name="Google Shape;1756;p28"/>
          <p:cNvSpPr txBox="1">
            <a:spLocks noGrp="1"/>
          </p:cNvSpPr>
          <p:nvPr>
            <p:ph type="title"/>
          </p:nvPr>
        </p:nvSpPr>
        <p:spPr>
          <a:xfrm>
            <a:off x="572655" y="263102"/>
            <a:ext cx="10983221" cy="6112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 algn="ctr">
              <a:spcBef>
                <a:spcPts val="0"/>
              </a:spcBef>
            </a:pPr>
            <a:r>
              <a:rPr lang="es-ES" sz="3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es-ES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autas generales de prevención para evitar ser víctima de fraudes de este tipo:</a:t>
            </a:r>
            <a:endParaRPr sz="3200" dirty="0"/>
          </a:p>
        </p:txBody>
      </p:sp>
      <p:grpSp>
        <p:nvGrpSpPr>
          <p:cNvPr id="1757" name="Google Shape;1757;p28"/>
          <p:cNvGrpSpPr/>
          <p:nvPr/>
        </p:nvGrpSpPr>
        <p:grpSpPr>
          <a:xfrm>
            <a:off x="4996548" y="2930751"/>
            <a:ext cx="2453100" cy="1926633"/>
            <a:chOff x="3678138" y="2487100"/>
            <a:chExt cx="1839825" cy="1444975"/>
          </a:xfrm>
        </p:grpSpPr>
        <p:sp>
          <p:nvSpPr>
            <p:cNvPr id="1758" name="Google Shape;1758;p28"/>
            <p:cNvSpPr/>
            <p:nvPr/>
          </p:nvSpPr>
          <p:spPr>
            <a:xfrm>
              <a:off x="3678138" y="2487100"/>
              <a:ext cx="1839825" cy="1444975"/>
            </a:xfrm>
            <a:custGeom>
              <a:avLst/>
              <a:gdLst/>
              <a:ahLst/>
              <a:cxnLst/>
              <a:rect l="l" t="t" r="r" b="b"/>
              <a:pathLst>
                <a:path w="73593" h="57799" extrusionOk="0">
                  <a:moveTo>
                    <a:pt x="57459" y="1"/>
                  </a:moveTo>
                  <a:cubicBezTo>
                    <a:pt x="48008" y="1"/>
                    <a:pt x="39305" y="7739"/>
                    <a:pt x="29564" y="8571"/>
                  </a:cubicBezTo>
                  <a:cubicBezTo>
                    <a:pt x="28884" y="8628"/>
                    <a:pt x="28199" y="8653"/>
                    <a:pt x="27509" y="8653"/>
                  </a:cubicBezTo>
                  <a:cubicBezTo>
                    <a:pt x="23471" y="8653"/>
                    <a:pt x="19294" y="7807"/>
                    <a:pt x="15344" y="7807"/>
                  </a:cubicBezTo>
                  <a:cubicBezTo>
                    <a:pt x="12594" y="7807"/>
                    <a:pt x="9955" y="8217"/>
                    <a:pt x="7549" y="9607"/>
                  </a:cubicBezTo>
                  <a:cubicBezTo>
                    <a:pt x="1381" y="13178"/>
                    <a:pt x="0" y="22025"/>
                    <a:pt x="2846" y="28573"/>
                  </a:cubicBezTo>
                  <a:cubicBezTo>
                    <a:pt x="5680" y="35110"/>
                    <a:pt x="11621" y="39729"/>
                    <a:pt x="17634" y="43575"/>
                  </a:cubicBezTo>
                  <a:cubicBezTo>
                    <a:pt x="23098" y="47075"/>
                    <a:pt x="28302" y="51921"/>
                    <a:pt x="33778" y="55136"/>
                  </a:cubicBezTo>
                  <a:cubicBezTo>
                    <a:pt x="37215" y="57149"/>
                    <a:pt x="41912" y="57799"/>
                    <a:pt x="46457" y="57799"/>
                  </a:cubicBezTo>
                  <a:cubicBezTo>
                    <a:pt x="49172" y="57799"/>
                    <a:pt x="51832" y="57567"/>
                    <a:pt x="54138" y="57255"/>
                  </a:cubicBezTo>
                  <a:cubicBezTo>
                    <a:pt x="57448" y="56803"/>
                    <a:pt x="60948" y="55850"/>
                    <a:pt x="63068" y="53279"/>
                  </a:cubicBezTo>
                  <a:cubicBezTo>
                    <a:pt x="67878" y="47433"/>
                    <a:pt x="62520" y="38241"/>
                    <a:pt x="65294" y="31204"/>
                  </a:cubicBezTo>
                  <a:cubicBezTo>
                    <a:pt x="66485" y="28180"/>
                    <a:pt x="69057" y="25918"/>
                    <a:pt x="70735" y="23132"/>
                  </a:cubicBezTo>
                  <a:cubicBezTo>
                    <a:pt x="73260" y="18917"/>
                    <a:pt x="73593" y="13452"/>
                    <a:pt x="71557" y="8976"/>
                  </a:cubicBezTo>
                  <a:cubicBezTo>
                    <a:pt x="69533" y="4511"/>
                    <a:pt x="65223" y="1141"/>
                    <a:pt x="60389" y="260"/>
                  </a:cubicBezTo>
                  <a:cubicBezTo>
                    <a:pt x="59403" y="82"/>
                    <a:pt x="58427" y="1"/>
                    <a:pt x="5745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759" name="Google Shape;1759;p28"/>
            <p:cNvSpPr/>
            <p:nvPr/>
          </p:nvSpPr>
          <p:spPr>
            <a:xfrm>
              <a:off x="3941863" y="2677250"/>
              <a:ext cx="1388875" cy="934350"/>
            </a:xfrm>
            <a:custGeom>
              <a:avLst/>
              <a:gdLst/>
              <a:ahLst/>
              <a:cxnLst/>
              <a:rect l="l" t="t" r="r" b="b"/>
              <a:pathLst>
                <a:path w="55555" h="37374" extrusionOk="0">
                  <a:moveTo>
                    <a:pt x="2370" y="0"/>
                  </a:moveTo>
                  <a:cubicBezTo>
                    <a:pt x="1060" y="0"/>
                    <a:pt x="0" y="1048"/>
                    <a:pt x="0" y="2358"/>
                  </a:cubicBezTo>
                  <a:lnTo>
                    <a:pt x="0" y="37374"/>
                  </a:lnTo>
                  <a:lnTo>
                    <a:pt x="55555" y="37374"/>
                  </a:lnTo>
                  <a:lnTo>
                    <a:pt x="55555" y="2358"/>
                  </a:lnTo>
                  <a:cubicBezTo>
                    <a:pt x="55555" y="1203"/>
                    <a:pt x="54710" y="215"/>
                    <a:pt x="53567" y="36"/>
                  </a:cubicBezTo>
                  <a:cubicBezTo>
                    <a:pt x="53447" y="12"/>
                    <a:pt x="53316" y="0"/>
                    <a:pt x="5319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760" name="Google Shape;1760;p28"/>
            <p:cNvSpPr/>
            <p:nvPr/>
          </p:nvSpPr>
          <p:spPr>
            <a:xfrm>
              <a:off x="4006438" y="2749275"/>
              <a:ext cx="1260025" cy="862325"/>
            </a:xfrm>
            <a:custGeom>
              <a:avLst/>
              <a:gdLst/>
              <a:ahLst/>
              <a:cxnLst/>
              <a:rect l="l" t="t" r="r" b="b"/>
              <a:pathLst>
                <a:path w="50401" h="34493" extrusionOk="0">
                  <a:moveTo>
                    <a:pt x="1" y="1"/>
                  </a:moveTo>
                  <a:lnTo>
                    <a:pt x="1" y="34493"/>
                  </a:lnTo>
                  <a:lnTo>
                    <a:pt x="50400" y="34493"/>
                  </a:lnTo>
                  <a:lnTo>
                    <a:pt x="5040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761" name="Google Shape;1761;p28"/>
            <p:cNvSpPr/>
            <p:nvPr/>
          </p:nvSpPr>
          <p:spPr>
            <a:xfrm>
              <a:off x="3801063" y="3611300"/>
              <a:ext cx="1670475" cy="61350"/>
            </a:xfrm>
            <a:custGeom>
              <a:avLst/>
              <a:gdLst/>
              <a:ahLst/>
              <a:cxnLst/>
              <a:rect l="l" t="t" r="r" b="b"/>
              <a:pathLst>
                <a:path w="66819" h="2454" extrusionOk="0">
                  <a:moveTo>
                    <a:pt x="66819" y="0"/>
                  </a:moveTo>
                  <a:lnTo>
                    <a:pt x="1" y="12"/>
                  </a:lnTo>
                  <a:lnTo>
                    <a:pt x="1" y="1476"/>
                  </a:lnTo>
                  <a:cubicBezTo>
                    <a:pt x="1" y="1762"/>
                    <a:pt x="191" y="2012"/>
                    <a:pt x="513" y="2191"/>
                  </a:cubicBezTo>
                  <a:cubicBezTo>
                    <a:pt x="827" y="2359"/>
                    <a:pt x="1195" y="2454"/>
                    <a:pt x="1566" y="2454"/>
                  </a:cubicBezTo>
                  <a:cubicBezTo>
                    <a:pt x="1588" y="2454"/>
                    <a:pt x="1610" y="2453"/>
                    <a:pt x="1632" y="2453"/>
                  </a:cubicBezTo>
                  <a:lnTo>
                    <a:pt x="65199" y="2453"/>
                  </a:lnTo>
                  <a:cubicBezTo>
                    <a:pt x="66092" y="2453"/>
                    <a:pt x="66819" y="2024"/>
                    <a:pt x="66819" y="1488"/>
                  </a:cubicBezTo>
                  <a:lnTo>
                    <a:pt x="66819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762" name="Google Shape;1762;p28"/>
            <p:cNvSpPr/>
            <p:nvPr/>
          </p:nvSpPr>
          <p:spPr>
            <a:xfrm>
              <a:off x="4496688" y="3611300"/>
              <a:ext cx="279525" cy="37225"/>
            </a:xfrm>
            <a:custGeom>
              <a:avLst/>
              <a:gdLst/>
              <a:ahLst/>
              <a:cxnLst/>
              <a:rect l="l" t="t" r="r" b="b"/>
              <a:pathLst>
                <a:path w="11181" h="1489" extrusionOk="0">
                  <a:moveTo>
                    <a:pt x="1" y="0"/>
                  </a:moveTo>
                  <a:lnTo>
                    <a:pt x="1" y="976"/>
                  </a:lnTo>
                  <a:cubicBezTo>
                    <a:pt x="1" y="1262"/>
                    <a:pt x="227" y="1488"/>
                    <a:pt x="513" y="1488"/>
                  </a:cubicBezTo>
                  <a:lnTo>
                    <a:pt x="10669" y="1488"/>
                  </a:lnTo>
                  <a:cubicBezTo>
                    <a:pt x="10942" y="1488"/>
                    <a:pt x="11181" y="1262"/>
                    <a:pt x="11181" y="976"/>
                  </a:cubicBezTo>
                  <a:lnTo>
                    <a:pt x="11181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763" name="Google Shape;1763;p28"/>
            <p:cNvSpPr/>
            <p:nvPr/>
          </p:nvSpPr>
          <p:spPr>
            <a:xfrm>
              <a:off x="4261238" y="2794525"/>
              <a:ext cx="812025" cy="776600"/>
            </a:xfrm>
            <a:custGeom>
              <a:avLst/>
              <a:gdLst/>
              <a:ahLst/>
              <a:cxnLst/>
              <a:rect l="l" t="t" r="r" b="b"/>
              <a:pathLst>
                <a:path w="32481" h="31064" extrusionOk="0">
                  <a:moveTo>
                    <a:pt x="15693" y="0"/>
                  </a:moveTo>
                  <a:cubicBezTo>
                    <a:pt x="11260" y="3983"/>
                    <a:pt x="6151" y="4468"/>
                    <a:pt x="3929" y="4468"/>
                  </a:cubicBezTo>
                  <a:cubicBezTo>
                    <a:pt x="3215" y="4468"/>
                    <a:pt x="2799" y="4418"/>
                    <a:pt x="2799" y="4418"/>
                  </a:cubicBezTo>
                  <a:lnTo>
                    <a:pt x="2799" y="4418"/>
                  </a:lnTo>
                  <a:cubicBezTo>
                    <a:pt x="1" y="27920"/>
                    <a:pt x="15610" y="31064"/>
                    <a:pt x="15610" y="31064"/>
                  </a:cubicBezTo>
                  <a:cubicBezTo>
                    <a:pt x="32481" y="26980"/>
                    <a:pt x="28326" y="4501"/>
                    <a:pt x="28326" y="4501"/>
                  </a:cubicBezTo>
                  <a:lnTo>
                    <a:pt x="28326" y="4501"/>
                  </a:lnTo>
                  <a:cubicBezTo>
                    <a:pt x="27833" y="4576"/>
                    <a:pt x="27339" y="4610"/>
                    <a:pt x="26847" y="4610"/>
                  </a:cubicBezTo>
                  <a:cubicBezTo>
                    <a:pt x="21150" y="4610"/>
                    <a:pt x="15693" y="0"/>
                    <a:pt x="15693" y="0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764" name="Google Shape;1764;p28"/>
            <p:cNvSpPr/>
            <p:nvPr/>
          </p:nvSpPr>
          <p:spPr>
            <a:xfrm>
              <a:off x="4238913" y="2776950"/>
              <a:ext cx="812325" cy="776325"/>
            </a:xfrm>
            <a:custGeom>
              <a:avLst/>
              <a:gdLst/>
              <a:ahLst/>
              <a:cxnLst/>
              <a:rect l="l" t="t" r="r" b="b"/>
              <a:pathLst>
                <a:path w="32493" h="31053" extrusionOk="0">
                  <a:moveTo>
                    <a:pt x="15693" y="1"/>
                  </a:moveTo>
                  <a:cubicBezTo>
                    <a:pt x="11269" y="3984"/>
                    <a:pt x="6155" y="4468"/>
                    <a:pt x="3930" y="4468"/>
                  </a:cubicBezTo>
                  <a:cubicBezTo>
                    <a:pt x="3215" y="4468"/>
                    <a:pt x="2799" y="4418"/>
                    <a:pt x="2799" y="4418"/>
                  </a:cubicBezTo>
                  <a:lnTo>
                    <a:pt x="2799" y="4418"/>
                  </a:lnTo>
                  <a:cubicBezTo>
                    <a:pt x="1" y="27909"/>
                    <a:pt x="15610" y="31052"/>
                    <a:pt x="15610" y="31052"/>
                  </a:cubicBezTo>
                  <a:cubicBezTo>
                    <a:pt x="32493" y="26980"/>
                    <a:pt x="28338" y="4502"/>
                    <a:pt x="28338" y="4501"/>
                  </a:cubicBezTo>
                  <a:lnTo>
                    <a:pt x="28338" y="4501"/>
                  </a:lnTo>
                  <a:cubicBezTo>
                    <a:pt x="27850" y="4575"/>
                    <a:pt x="27360" y="4608"/>
                    <a:pt x="26873" y="4608"/>
                  </a:cubicBezTo>
                  <a:cubicBezTo>
                    <a:pt x="21170" y="4608"/>
                    <a:pt x="15693" y="1"/>
                    <a:pt x="15693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765" name="Google Shape;1765;p28"/>
            <p:cNvSpPr/>
            <p:nvPr/>
          </p:nvSpPr>
          <p:spPr>
            <a:xfrm>
              <a:off x="4319588" y="2868350"/>
              <a:ext cx="651875" cy="622700"/>
            </a:xfrm>
            <a:custGeom>
              <a:avLst/>
              <a:gdLst/>
              <a:ahLst/>
              <a:cxnLst/>
              <a:rect l="l" t="t" r="r" b="b"/>
              <a:pathLst>
                <a:path w="26075" h="24908" extrusionOk="0">
                  <a:moveTo>
                    <a:pt x="12597" y="0"/>
                  </a:moveTo>
                  <a:cubicBezTo>
                    <a:pt x="9049" y="3188"/>
                    <a:pt x="4949" y="3576"/>
                    <a:pt x="3162" y="3576"/>
                  </a:cubicBezTo>
                  <a:cubicBezTo>
                    <a:pt x="2586" y="3576"/>
                    <a:pt x="2251" y="3536"/>
                    <a:pt x="2251" y="3536"/>
                  </a:cubicBezTo>
                  <a:lnTo>
                    <a:pt x="2251" y="3536"/>
                  </a:lnTo>
                  <a:cubicBezTo>
                    <a:pt x="0" y="22384"/>
                    <a:pt x="12526" y="24908"/>
                    <a:pt x="12526" y="24908"/>
                  </a:cubicBezTo>
                  <a:cubicBezTo>
                    <a:pt x="26075" y="21634"/>
                    <a:pt x="22741" y="3608"/>
                    <a:pt x="22741" y="3608"/>
                  </a:cubicBezTo>
                  <a:lnTo>
                    <a:pt x="22741" y="3608"/>
                  </a:lnTo>
                  <a:cubicBezTo>
                    <a:pt x="22353" y="3665"/>
                    <a:pt x="21963" y="3692"/>
                    <a:pt x="21574" y="3692"/>
                  </a:cubicBezTo>
                  <a:cubicBezTo>
                    <a:pt x="16997" y="3692"/>
                    <a:pt x="12597" y="0"/>
                    <a:pt x="1259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766" name="Google Shape;1766;p28"/>
            <p:cNvSpPr/>
            <p:nvPr/>
          </p:nvSpPr>
          <p:spPr>
            <a:xfrm>
              <a:off x="4522588" y="2968350"/>
              <a:ext cx="258975" cy="429850"/>
            </a:xfrm>
            <a:custGeom>
              <a:avLst/>
              <a:gdLst/>
              <a:ahLst/>
              <a:cxnLst/>
              <a:rect l="l" t="t" r="r" b="b"/>
              <a:pathLst>
                <a:path w="10359" h="17194" extrusionOk="0">
                  <a:moveTo>
                    <a:pt x="5180" y="917"/>
                  </a:moveTo>
                  <a:cubicBezTo>
                    <a:pt x="7001" y="917"/>
                    <a:pt x="8490" y="2406"/>
                    <a:pt x="8490" y="4227"/>
                  </a:cubicBezTo>
                  <a:lnTo>
                    <a:pt x="8490" y="6835"/>
                  </a:lnTo>
                  <a:lnTo>
                    <a:pt x="1870" y="6835"/>
                  </a:lnTo>
                  <a:lnTo>
                    <a:pt x="1870" y="4227"/>
                  </a:lnTo>
                  <a:cubicBezTo>
                    <a:pt x="1870" y="2406"/>
                    <a:pt x="3346" y="917"/>
                    <a:pt x="5180" y="917"/>
                  </a:cubicBezTo>
                  <a:close/>
                  <a:moveTo>
                    <a:pt x="5180" y="1"/>
                  </a:moveTo>
                  <a:cubicBezTo>
                    <a:pt x="2834" y="1"/>
                    <a:pt x="941" y="1894"/>
                    <a:pt x="941" y="4227"/>
                  </a:cubicBezTo>
                  <a:lnTo>
                    <a:pt x="941" y="6835"/>
                  </a:lnTo>
                  <a:lnTo>
                    <a:pt x="620" y="6835"/>
                  </a:lnTo>
                  <a:cubicBezTo>
                    <a:pt x="274" y="6835"/>
                    <a:pt x="0" y="7109"/>
                    <a:pt x="0" y="7442"/>
                  </a:cubicBezTo>
                  <a:lnTo>
                    <a:pt x="0" y="13431"/>
                  </a:lnTo>
                  <a:cubicBezTo>
                    <a:pt x="0" y="15514"/>
                    <a:pt x="1691" y="17193"/>
                    <a:pt x="3763" y="17193"/>
                  </a:cubicBezTo>
                  <a:lnTo>
                    <a:pt x="6608" y="17193"/>
                  </a:lnTo>
                  <a:cubicBezTo>
                    <a:pt x="8680" y="17193"/>
                    <a:pt x="10359" y="15514"/>
                    <a:pt x="10359" y="13431"/>
                  </a:cubicBezTo>
                  <a:lnTo>
                    <a:pt x="10359" y="7442"/>
                  </a:lnTo>
                  <a:cubicBezTo>
                    <a:pt x="10359" y="7109"/>
                    <a:pt x="10085" y="6835"/>
                    <a:pt x="9752" y="6835"/>
                  </a:cubicBezTo>
                  <a:lnTo>
                    <a:pt x="9406" y="6835"/>
                  </a:lnTo>
                  <a:lnTo>
                    <a:pt x="9406" y="4227"/>
                  </a:lnTo>
                  <a:cubicBezTo>
                    <a:pt x="9406" y="1894"/>
                    <a:pt x="7513" y="1"/>
                    <a:pt x="5180" y="1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767" name="Google Shape;1767;p28"/>
            <p:cNvSpPr/>
            <p:nvPr/>
          </p:nvSpPr>
          <p:spPr>
            <a:xfrm>
              <a:off x="4532713" y="2959725"/>
              <a:ext cx="211950" cy="312850"/>
            </a:xfrm>
            <a:custGeom>
              <a:avLst/>
              <a:gdLst/>
              <a:ahLst/>
              <a:cxnLst/>
              <a:rect l="l" t="t" r="r" b="b"/>
              <a:pathLst>
                <a:path w="8478" h="12514" extrusionOk="0">
                  <a:moveTo>
                    <a:pt x="4239" y="929"/>
                  </a:moveTo>
                  <a:cubicBezTo>
                    <a:pt x="6060" y="929"/>
                    <a:pt x="7549" y="2405"/>
                    <a:pt x="7549" y="4239"/>
                  </a:cubicBezTo>
                  <a:lnTo>
                    <a:pt x="7549" y="8275"/>
                  </a:lnTo>
                  <a:cubicBezTo>
                    <a:pt x="7549" y="10109"/>
                    <a:pt x="6060" y="11585"/>
                    <a:pt x="4239" y="11585"/>
                  </a:cubicBezTo>
                  <a:cubicBezTo>
                    <a:pt x="2405" y="11585"/>
                    <a:pt x="929" y="10109"/>
                    <a:pt x="929" y="8275"/>
                  </a:cubicBezTo>
                  <a:lnTo>
                    <a:pt x="929" y="4239"/>
                  </a:lnTo>
                  <a:cubicBezTo>
                    <a:pt x="929" y="2405"/>
                    <a:pt x="2405" y="929"/>
                    <a:pt x="4239" y="929"/>
                  </a:cubicBezTo>
                  <a:close/>
                  <a:moveTo>
                    <a:pt x="4239" y="0"/>
                  </a:moveTo>
                  <a:cubicBezTo>
                    <a:pt x="1905" y="0"/>
                    <a:pt x="12" y="1893"/>
                    <a:pt x="0" y="4239"/>
                  </a:cubicBezTo>
                  <a:lnTo>
                    <a:pt x="0" y="8275"/>
                  </a:lnTo>
                  <a:cubicBezTo>
                    <a:pt x="0" y="10609"/>
                    <a:pt x="1905" y="12514"/>
                    <a:pt x="4239" y="12514"/>
                  </a:cubicBezTo>
                  <a:cubicBezTo>
                    <a:pt x="6584" y="12514"/>
                    <a:pt x="8477" y="10609"/>
                    <a:pt x="8477" y="8275"/>
                  </a:cubicBezTo>
                  <a:lnTo>
                    <a:pt x="8477" y="4239"/>
                  </a:lnTo>
                  <a:cubicBezTo>
                    <a:pt x="8477" y="1893"/>
                    <a:pt x="6584" y="0"/>
                    <a:pt x="4239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768" name="Google Shape;1768;p28"/>
            <p:cNvSpPr/>
            <p:nvPr/>
          </p:nvSpPr>
          <p:spPr>
            <a:xfrm>
              <a:off x="4509188" y="3130875"/>
              <a:ext cx="259275" cy="258975"/>
            </a:xfrm>
            <a:custGeom>
              <a:avLst/>
              <a:gdLst/>
              <a:ahLst/>
              <a:cxnLst/>
              <a:rect l="l" t="t" r="r" b="b"/>
              <a:pathLst>
                <a:path w="10371" h="10359" extrusionOk="0">
                  <a:moveTo>
                    <a:pt x="620" y="0"/>
                  </a:moveTo>
                  <a:cubicBezTo>
                    <a:pt x="274" y="0"/>
                    <a:pt x="13" y="274"/>
                    <a:pt x="13" y="608"/>
                  </a:cubicBezTo>
                  <a:lnTo>
                    <a:pt x="13" y="6596"/>
                  </a:lnTo>
                  <a:cubicBezTo>
                    <a:pt x="1" y="8668"/>
                    <a:pt x="1691" y="10359"/>
                    <a:pt x="3775" y="10359"/>
                  </a:cubicBezTo>
                  <a:lnTo>
                    <a:pt x="6609" y="10359"/>
                  </a:lnTo>
                  <a:cubicBezTo>
                    <a:pt x="8680" y="10359"/>
                    <a:pt x="10371" y="8668"/>
                    <a:pt x="10371" y="6596"/>
                  </a:cubicBezTo>
                  <a:lnTo>
                    <a:pt x="10371" y="608"/>
                  </a:lnTo>
                  <a:cubicBezTo>
                    <a:pt x="10371" y="274"/>
                    <a:pt x="10097" y="0"/>
                    <a:pt x="975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769" name="Google Shape;1769;p28"/>
            <p:cNvSpPr/>
            <p:nvPr/>
          </p:nvSpPr>
          <p:spPr>
            <a:xfrm>
              <a:off x="4532713" y="3121950"/>
              <a:ext cx="23225" cy="8650"/>
            </a:xfrm>
            <a:custGeom>
              <a:avLst/>
              <a:gdLst/>
              <a:ahLst/>
              <a:cxnLst/>
              <a:rect l="l" t="t" r="r" b="b"/>
              <a:pathLst>
                <a:path w="929" h="346" extrusionOk="0">
                  <a:moveTo>
                    <a:pt x="0" y="0"/>
                  </a:moveTo>
                  <a:lnTo>
                    <a:pt x="0" y="345"/>
                  </a:lnTo>
                  <a:lnTo>
                    <a:pt x="929" y="345"/>
                  </a:lnTo>
                  <a:lnTo>
                    <a:pt x="929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770" name="Google Shape;1770;p28"/>
            <p:cNvSpPr/>
            <p:nvPr/>
          </p:nvSpPr>
          <p:spPr>
            <a:xfrm>
              <a:off x="4721413" y="3121950"/>
              <a:ext cx="23250" cy="8650"/>
            </a:xfrm>
            <a:custGeom>
              <a:avLst/>
              <a:gdLst/>
              <a:ahLst/>
              <a:cxnLst/>
              <a:rect l="l" t="t" r="r" b="b"/>
              <a:pathLst>
                <a:path w="930" h="346" extrusionOk="0">
                  <a:moveTo>
                    <a:pt x="1" y="0"/>
                  </a:moveTo>
                  <a:lnTo>
                    <a:pt x="1" y="345"/>
                  </a:lnTo>
                  <a:lnTo>
                    <a:pt x="929" y="345"/>
                  </a:lnTo>
                  <a:lnTo>
                    <a:pt x="929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771" name="Google Shape;1771;p28"/>
            <p:cNvSpPr/>
            <p:nvPr/>
          </p:nvSpPr>
          <p:spPr>
            <a:xfrm>
              <a:off x="4571913" y="3206750"/>
              <a:ext cx="164825" cy="108400"/>
            </a:xfrm>
            <a:custGeom>
              <a:avLst/>
              <a:gdLst/>
              <a:ahLst/>
              <a:cxnLst/>
              <a:rect l="l" t="t" r="r" b="b"/>
              <a:pathLst>
                <a:path w="6593" h="4336" extrusionOk="0">
                  <a:moveTo>
                    <a:pt x="5998" y="0"/>
                  </a:moveTo>
                  <a:cubicBezTo>
                    <a:pt x="5900" y="0"/>
                    <a:pt x="5797" y="39"/>
                    <a:pt x="5707" y="132"/>
                  </a:cubicBezTo>
                  <a:lnTo>
                    <a:pt x="2576" y="3335"/>
                  </a:lnTo>
                  <a:lnTo>
                    <a:pt x="885" y="1633"/>
                  </a:lnTo>
                  <a:cubicBezTo>
                    <a:pt x="793" y="1541"/>
                    <a:pt x="691" y="1502"/>
                    <a:pt x="593" y="1502"/>
                  </a:cubicBezTo>
                  <a:cubicBezTo>
                    <a:pt x="272" y="1502"/>
                    <a:pt x="0" y="1915"/>
                    <a:pt x="301" y="2216"/>
                  </a:cubicBezTo>
                  <a:lnTo>
                    <a:pt x="2290" y="4204"/>
                  </a:lnTo>
                  <a:cubicBezTo>
                    <a:pt x="2365" y="4279"/>
                    <a:pt x="2459" y="4325"/>
                    <a:pt x="2555" y="4325"/>
                  </a:cubicBezTo>
                  <a:cubicBezTo>
                    <a:pt x="2566" y="4325"/>
                    <a:pt x="2577" y="4325"/>
                    <a:pt x="2587" y="4323"/>
                  </a:cubicBezTo>
                  <a:lnTo>
                    <a:pt x="2587" y="4323"/>
                  </a:lnTo>
                  <a:lnTo>
                    <a:pt x="2576" y="4335"/>
                  </a:lnTo>
                  <a:cubicBezTo>
                    <a:pt x="2695" y="4335"/>
                    <a:pt x="2802" y="4288"/>
                    <a:pt x="2873" y="4204"/>
                  </a:cubicBezTo>
                  <a:lnTo>
                    <a:pt x="6302" y="704"/>
                  </a:lnTo>
                  <a:cubicBezTo>
                    <a:pt x="6593" y="404"/>
                    <a:pt x="6315" y="0"/>
                    <a:pt x="5998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772" name="Google Shape;1772;p28"/>
            <p:cNvSpPr/>
            <p:nvPr/>
          </p:nvSpPr>
          <p:spPr>
            <a:xfrm>
              <a:off x="4569413" y="3199650"/>
              <a:ext cx="164925" cy="108350"/>
            </a:xfrm>
            <a:custGeom>
              <a:avLst/>
              <a:gdLst/>
              <a:ahLst/>
              <a:cxnLst/>
              <a:rect l="l" t="t" r="r" b="b"/>
              <a:pathLst>
                <a:path w="6597" h="4334" extrusionOk="0">
                  <a:moveTo>
                    <a:pt x="5993" y="0"/>
                  </a:moveTo>
                  <a:cubicBezTo>
                    <a:pt x="5895" y="0"/>
                    <a:pt x="5792" y="39"/>
                    <a:pt x="5700" y="131"/>
                  </a:cubicBezTo>
                  <a:lnTo>
                    <a:pt x="2580" y="3333"/>
                  </a:lnTo>
                  <a:lnTo>
                    <a:pt x="878" y="1631"/>
                  </a:lnTo>
                  <a:cubicBezTo>
                    <a:pt x="790" y="1543"/>
                    <a:pt x="692" y="1507"/>
                    <a:pt x="598" y="1507"/>
                  </a:cubicBezTo>
                  <a:cubicBezTo>
                    <a:pt x="280" y="1507"/>
                    <a:pt x="1" y="1921"/>
                    <a:pt x="294" y="2214"/>
                  </a:cubicBezTo>
                  <a:lnTo>
                    <a:pt x="2295" y="4215"/>
                  </a:lnTo>
                  <a:cubicBezTo>
                    <a:pt x="2365" y="4285"/>
                    <a:pt x="2469" y="4332"/>
                    <a:pt x="2586" y="4334"/>
                  </a:cubicBezTo>
                  <a:lnTo>
                    <a:pt x="2586" y="4334"/>
                  </a:lnTo>
                  <a:cubicBezTo>
                    <a:pt x="2691" y="4332"/>
                    <a:pt x="2796" y="4285"/>
                    <a:pt x="2878" y="4215"/>
                  </a:cubicBezTo>
                  <a:lnTo>
                    <a:pt x="6295" y="714"/>
                  </a:lnTo>
                  <a:cubicBezTo>
                    <a:pt x="6596" y="413"/>
                    <a:pt x="6317" y="0"/>
                    <a:pt x="5993" y="0"/>
                  </a:cubicBezTo>
                  <a:close/>
                  <a:moveTo>
                    <a:pt x="2586" y="4334"/>
                  </a:moveTo>
                  <a:lnTo>
                    <a:pt x="2586" y="4334"/>
                  </a:lnTo>
                  <a:cubicBezTo>
                    <a:pt x="2584" y="4334"/>
                    <a:pt x="2582" y="4334"/>
                    <a:pt x="2580" y="4334"/>
                  </a:cubicBezTo>
                  <a:lnTo>
                    <a:pt x="2592" y="4334"/>
                  </a:lnTo>
                  <a:cubicBezTo>
                    <a:pt x="2590" y="4334"/>
                    <a:pt x="2588" y="4334"/>
                    <a:pt x="2586" y="433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sp>
        <p:nvSpPr>
          <p:cNvPr id="1775" name="Google Shape;1775;p28"/>
          <p:cNvSpPr txBox="1"/>
          <p:nvPr/>
        </p:nvSpPr>
        <p:spPr>
          <a:xfrm>
            <a:off x="464623" y="1562992"/>
            <a:ext cx="1708683" cy="12812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1900" rIns="0" bIns="121900" anchor="ctr" anchorCtr="0">
            <a:noAutofit/>
          </a:bodyPr>
          <a:lstStyle/>
          <a:p>
            <a:pPr algn="ctr"/>
            <a:r>
              <a:rPr lang="es-ES" sz="1400" dirty="0">
                <a:solidFill>
                  <a:schemeClr val="dk1"/>
                </a:solidFill>
                <a:latin typeface="Fira Sans"/>
                <a:ea typeface="Fira Sans"/>
                <a:cs typeface="Fira Sans"/>
                <a:sym typeface="Fira Sans"/>
              </a:rPr>
              <a:t>Contiene mensajes genéricos, como “Estimado cliente”, u datos incompletos que no te identifiquen</a:t>
            </a:r>
            <a:endParaRPr sz="1400" dirty="0">
              <a:solidFill>
                <a:schemeClr val="dk1"/>
              </a:solidFill>
              <a:latin typeface="Fira Sans"/>
              <a:ea typeface="Fira Sans"/>
              <a:cs typeface="Fira Sans"/>
              <a:sym typeface="Fira Sans"/>
            </a:endParaRPr>
          </a:p>
        </p:txBody>
      </p:sp>
      <p:sp>
        <p:nvSpPr>
          <p:cNvPr id="1778" name="Google Shape;1778;p28"/>
          <p:cNvSpPr txBox="1"/>
          <p:nvPr/>
        </p:nvSpPr>
        <p:spPr>
          <a:xfrm>
            <a:off x="10130148" y="1844552"/>
            <a:ext cx="1728000" cy="58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1900" rIns="0" bIns="121900" anchor="ctr" anchorCtr="0">
            <a:noAutofit/>
          </a:bodyPr>
          <a:lstStyle/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s-E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¡Fíjate en el remitente!</a:t>
            </a:r>
          </a:p>
        </p:txBody>
      </p:sp>
      <p:sp>
        <p:nvSpPr>
          <p:cNvPr id="1781" name="Google Shape;1781;p28"/>
          <p:cNvSpPr txBox="1"/>
          <p:nvPr/>
        </p:nvSpPr>
        <p:spPr>
          <a:xfrm>
            <a:off x="461295" y="4999250"/>
            <a:ext cx="2103219" cy="58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1900" rIns="0" bIns="121900" anchor="ctr" anchorCtr="0">
            <a:noAutofit/>
          </a:bodyPr>
          <a:lstStyle/>
          <a:p>
            <a:pPr algn="ctr"/>
            <a:r>
              <a:rPr lang="es-ES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es-E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 correo que proceda de una entidad bancaria legítima, nunca contendrá enlaces a su página de inicio de sesión o documentos adjuntos.</a:t>
            </a:r>
            <a:endParaRPr sz="1600" dirty="0">
              <a:solidFill>
                <a:schemeClr val="dk1"/>
              </a:solidFill>
              <a:latin typeface="Fira Sans"/>
              <a:ea typeface="Fira Sans"/>
              <a:cs typeface="Fira Sans"/>
              <a:sym typeface="Fira Sans"/>
            </a:endParaRPr>
          </a:p>
        </p:txBody>
      </p:sp>
      <p:sp>
        <p:nvSpPr>
          <p:cNvPr id="1784" name="Google Shape;1784;p28"/>
          <p:cNvSpPr txBox="1"/>
          <p:nvPr/>
        </p:nvSpPr>
        <p:spPr>
          <a:xfrm>
            <a:off x="9946763" y="4958785"/>
            <a:ext cx="1728000" cy="58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1900" rIns="0" bIns="121900" anchor="ctr" anchorCtr="0">
            <a:noAutofit/>
          </a:bodyPr>
          <a:lstStyle/>
          <a:p>
            <a:pPr algn="ctr"/>
            <a:r>
              <a:rPr lang="es-E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 contestar en ningún caso a estos correos</a:t>
            </a:r>
            <a:endParaRPr sz="1600" dirty="0">
              <a:solidFill>
                <a:schemeClr val="dk1"/>
              </a:solidFill>
              <a:latin typeface="Fira Sans"/>
              <a:ea typeface="Fira Sans"/>
              <a:cs typeface="Fira Sans"/>
              <a:sym typeface="Fira Sans"/>
            </a:endParaRPr>
          </a:p>
        </p:txBody>
      </p:sp>
      <p:sp>
        <p:nvSpPr>
          <p:cNvPr id="1786" name="Google Shape;1786;p28"/>
          <p:cNvSpPr txBox="1"/>
          <p:nvPr/>
        </p:nvSpPr>
        <p:spPr>
          <a:xfrm>
            <a:off x="466119" y="3371884"/>
            <a:ext cx="1931895" cy="10119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1900" rIns="0" bIns="121900" anchor="ctr" anchorCtr="0">
            <a:noAutofit/>
          </a:bodyPr>
          <a:lstStyle/>
          <a:p>
            <a:pPr algn="ctr"/>
            <a:r>
              <a:rPr lang="es-E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Revisa la dirección donde recibes el correo y el cuerpo del mensaje</a:t>
            </a:r>
          </a:p>
          <a:p>
            <a:endParaRPr lang="es-ES" sz="2400" b="1" dirty="0">
              <a:solidFill>
                <a:schemeClr val="accent3"/>
              </a:solidFill>
              <a:latin typeface="Fira Sans"/>
              <a:ea typeface="Fira Sans"/>
              <a:cs typeface="Fira Sans"/>
              <a:sym typeface="Fira Sans"/>
            </a:endParaRPr>
          </a:p>
        </p:txBody>
      </p:sp>
      <p:sp>
        <p:nvSpPr>
          <p:cNvPr id="1790" name="Google Shape;1790;p28"/>
          <p:cNvSpPr txBox="1"/>
          <p:nvPr/>
        </p:nvSpPr>
        <p:spPr>
          <a:xfrm>
            <a:off x="9946763" y="3474684"/>
            <a:ext cx="1728000" cy="58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1900" rIns="0" bIns="121900" anchor="ctr" anchorCtr="0">
            <a:noAutofit/>
          </a:bodyPr>
          <a:lstStyle/>
          <a:p>
            <a:pPr algn="ctr"/>
            <a:r>
              <a:rPr lang="es-E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¡No te fíes de los adjuntos!</a:t>
            </a:r>
          </a:p>
          <a:p>
            <a:pPr algn="ctr"/>
            <a:endParaRPr sz="1600" dirty="0">
              <a:solidFill>
                <a:schemeClr val="dk1"/>
              </a:solidFill>
              <a:latin typeface="Fira Sans"/>
              <a:ea typeface="Fira Sans"/>
              <a:cs typeface="Fira Sans"/>
              <a:sym typeface="Fira Sans"/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886B66C0-9F72-737B-576D-9B538C399E42}"/>
              </a:ext>
            </a:extLst>
          </p:cNvPr>
          <p:cNvSpPr txBox="1"/>
          <p:nvPr/>
        </p:nvSpPr>
        <p:spPr>
          <a:xfrm>
            <a:off x="3200755" y="6031210"/>
            <a:ext cx="46147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>
                <a:solidFill>
                  <a:schemeClr val="bg1">
                    <a:lumMod val="50000"/>
                  </a:schemeClr>
                </a:solidFill>
              </a:rPr>
              <a:t>Consejo General de Graduados Sociales de España Comisión de nuevas tecnologías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E81AD585-20CD-8B1C-0F28-D14A44DE3EA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860" y="5796616"/>
            <a:ext cx="653308" cy="696259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32F05C-2E45-BC19-E3A0-E6D844EA05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8433" y="365125"/>
            <a:ext cx="10515600" cy="1325563"/>
          </a:xfrm>
        </p:spPr>
        <p:txBody>
          <a:bodyPr/>
          <a:lstStyle/>
          <a:p>
            <a:r>
              <a:rPr lang="es-ES" dirty="0"/>
              <a:t>Ingeniería Social, que es y porque se usa: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0B17CAE2-CC43-68F6-837B-1BECB7037D4D}"/>
              </a:ext>
            </a:extLst>
          </p:cNvPr>
          <p:cNvSpPr txBox="1"/>
          <p:nvPr/>
        </p:nvSpPr>
        <p:spPr>
          <a:xfrm>
            <a:off x="998433" y="1690688"/>
            <a:ext cx="101951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La ingeniería social, es la rama que busca métodos que hay en la sociedad, en este caso explota las vulnerabilidades tales como: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9259E1E9-DB68-72EC-A9CA-6B1E4EDF70B3}"/>
              </a:ext>
            </a:extLst>
          </p:cNvPr>
          <p:cNvSpPr txBox="1"/>
          <p:nvPr/>
        </p:nvSpPr>
        <p:spPr>
          <a:xfrm>
            <a:off x="998433" y="2626401"/>
            <a:ext cx="9955850" cy="24477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s-E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Respeto a la autoridad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s-E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Voluntad de ayudar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s-E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Temor a perder un servicio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s-E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Respeto social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s-E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Servicios Gratuitos</a:t>
            </a:r>
            <a:endParaRPr lang="es-E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s-ES" dirty="0"/>
          </a:p>
        </p:txBody>
      </p:sp>
      <p:grpSp>
        <p:nvGrpSpPr>
          <p:cNvPr id="3" name="Google Shape;10099;p61">
            <a:extLst>
              <a:ext uri="{FF2B5EF4-FFF2-40B4-BE49-F238E27FC236}">
                <a16:creationId xmlns:a16="http://schemas.microsoft.com/office/drawing/2014/main" id="{88DB17B3-3184-B948-1DE9-ECC3AED7B8A4}"/>
              </a:ext>
            </a:extLst>
          </p:cNvPr>
          <p:cNvGrpSpPr/>
          <p:nvPr/>
        </p:nvGrpSpPr>
        <p:grpSpPr>
          <a:xfrm>
            <a:off x="5455228" y="2928032"/>
            <a:ext cx="1462045" cy="1466372"/>
            <a:chOff x="-318675" y="2011048"/>
            <a:chExt cx="1121409" cy="1121402"/>
          </a:xfrm>
        </p:grpSpPr>
        <p:sp>
          <p:nvSpPr>
            <p:cNvPr id="6" name="Google Shape;10100;p61">
              <a:extLst>
                <a:ext uri="{FF2B5EF4-FFF2-40B4-BE49-F238E27FC236}">
                  <a16:creationId xmlns:a16="http://schemas.microsoft.com/office/drawing/2014/main" id="{024193C5-0CD3-DBC1-747C-E53C718A53FB}"/>
                </a:ext>
              </a:extLst>
            </p:cNvPr>
            <p:cNvSpPr/>
            <p:nvPr/>
          </p:nvSpPr>
          <p:spPr>
            <a:xfrm flipH="1">
              <a:off x="-318666" y="2011048"/>
              <a:ext cx="1121400" cy="1121400"/>
            </a:xfrm>
            <a:prstGeom prst="donut">
              <a:avLst>
                <a:gd name="adj" fmla="val 25000"/>
              </a:avLst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" name="Google Shape;10101;p61">
              <a:extLst>
                <a:ext uri="{FF2B5EF4-FFF2-40B4-BE49-F238E27FC236}">
                  <a16:creationId xmlns:a16="http://schemas.microsoft.com/office/drawing/2014/main" id="{3EBBB42F-D33E-B81E-7D6D-B2528CD91F0F}"/>
                </a:ext>
              </a:extLst>
            </p:cNvPr>
            <p:cNvSpPr/>
            <p:nvPr/>
          </p:nvSpPr>
          <p:spPr>
            <a:xfrm flipH="1">
              <a:off x="-318675" y="2011050"/>
              <a:ext cx="1121400" cy="1121400"/>
            </a:xfrm>
            <a:prstGeom prst="blockArc">
              <a:avLst>
                <a:gd name="adj1" fmla="val 17110485"/>
                <a:gd name="adj2" fmla="val 16200918"/>
                <a:gd name="adj3" fmla="val 2496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" name="Google Shape;10112;p61">
            <a:extLst>
              <a:ext uri="{FF2B5EF4-FFF2-40B4-BE49-F238E27FC236}">
                <a16:creationId xmlns:a16="http://schemas.microsoft.com/office/drawing/2014/main" id="{3E898848-2A54-AA8C-603B-B2710C97510E}"/>
              </a:ext>
            </a:extLst>
          </p:cNvPr>
          <p:cNvSpPr txBox="1">
            <a:spLocks/>
          </p:cNvSpPr>
          <p:nvPr/>
        </p:nvSpPr>
        <p:spPr>
          <a:xfrm>
            <a:off x="7193752" y="2901600"/>
            <a:ext cx="1738800" cy="5274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ctr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n" dirty="0">
                <a:latin typeface="Rubik Black"/>
                <a:ea typeface="Rubik Black"/>
                <a:cs typeface="Rubik Black"/>
                <a:sym typeface="Rubik Black"/>
              </a:rPr>
              <a:t>98%</a:t>
            </a:r>
          </a:p>
        </p:txBody>
      </p:sp>
      <p:sp>
        <p:nvSpPr>
          <p:cNvPr id="10" name="Google Shape;10114;p61">
            <a:extLst>
              <a:ext uri="{FF2B5EF4-FFF2-40B4-BE49-F238E27FC236}">
                <a16:creationId xmlns:a16="http://schemas.microsoft.com/office/drawing/2014/main" id="{FE9498CF-6042-AFF9-3170-E5A17BC2E26D}"/>
              </a:ext>
            </a:extLst>
          </p:cNvPr>
          <p:cNvSpPr txBox="1">
            <a:spLocks/>
          </p:cNvSpPr>
          <p:nvPr/>
        </p:nvSpPr>
        <p:spPr>
          <a:xfrm>
            <a:off x="6999716" y="3365116"/>
            <a:ext cx="1738800" cy="5922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2000" dirty="0"/>
              <a:t>De los </a:t>
            </a:r>
            <a:r>
              <a:rPr lang="en-US" sz="2000" dirty="0" err="1"/>
              <a:t>ataques</a:t>
            </a:r>
            <a:r>
              <a:rPr lang="en-US" sz="2000" dirty="0"/>
              <a:t> </a:t>
            </a:r>
            <a:r>
              <a:rPr lang="en-US" sz="2000" dirty="0" err="1"/>
              <a:t>utilizan</a:t>
            </a:r>
            <a:r>
              <a:rPr lang="en-US" sz="2000" dirty="0"/>
              <a:t> </a:t>
            </a:r>
            <a:r>
              <a:rPr lang="en-US" sz="2000" dirty="0" err="1"/>
              <a:t>Ingenieria</a:t>
            </a:r>
            <a:r>
              <a:rPr lang="en-US" sz="2000" dirty="0"/>
              <a:t> Social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41E9BDDE-884C-66E9-4653-A01D0C3F1BE3}"/>
              </a:ext>
            </a:extLst>
          </p:cNvPr>
          <p:cNvSpPr txBox="1"/>
          <p:nvPr/>
        </p:nvSpPr>
        <p:spPr>
          <a:xfrm>
            <a:off x="3200755" y="6031210"/>
            <a:ext cx="46147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>
                <a:solidFill>
                  <a:schemeClr val="bg1">
                    <a:lumMod val="50000"/>
                  </a:schemeClr>
                </a:solidFill>
              </a:rPr>
              <a:t>Consejo General de Graduados Sociales de España Comisión de nuevas tecnologías</a:t>
            </a:r>
          </a:p>
        </p:txBody>
      </p:sp>
      <p:pic>
        <p:nvPicPr>
          <p:cNvPr id="12" name="Imagen 11">
            <a:extLst>
              <a:ext uri="{FF2B5EF4-FFF2-40B4-BE49-F238E27FC236}">
                <a16:creationId xmlns:a16="http://schemas.microsoft.com/office/drawing/2014/main" id="{E60C7DBB-B449-FA9B-9C68-7F25120D2F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04860" y="5796616"/>
            <a:ext cx="653308" cy="6962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87984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24B59AE-DD38-4ECC-385F-3A9CFFAE63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Suplantación de Identidad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6B866BD4-B6A4-3FC1-6F1A-2DF9DE10E3F6}"/>
              </a:ext>
            </a:extLst>
          </p:cNvPr>
          <p:cNvSpPr txBox="1"/>
          <p:nvPr/>
        </p:nvSpPr>
        <p:spPr>
          <a:xfrm>
            <a:off x="838200" y="1623701"/>
            <a:ext cx="85023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Suelen valerse como hemos visto, de la suplantación de identidad a un banco o institución, para dar sensación de seguridad, como veremos en este ejemplo:</a:t>
            </a:r>
          </a:p>
        </p:txBody>
      </p:sp>
      <p:pic>
        <p:nvPicPr>
          <p:cNvPr id="5" name="Imagen 4" descr="Interfaz de usuario gráfica, Texto, Aplicación, Correo electrónico&#10;&#10;Descripción generada automáticamente">
            <a:extLst>
              <a:ext uri="{FF2B5EF4-FFF2-40B4-BE49-F238E27FC236}">
                <a16:creationId xmlns:a16="http://schemas.microsoft.com/office/drawing/2014/main" id="{6875EDD7-8D01-81AF-D01F-6867A28AC5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2503493"/>
            <a:ext cx="6049961" cy="2657885"/>
          </a:xfrm>
          <a:prstGeom prst="rect">
            <a:avLst/>
          </a:prstGeom>
        </p:spPr>
      </p:pic>
      <p:cxnSp>
        <p:nvCxnSpPr>
          <p:cNvPr id="9" name="Conector recto de flecha 8">
            <a:extLst>
              <a:ext uri="{FF2B5EF4-FFF2-40B4-BE49-F238E27FC236}">
                <a16:creationId xmlns:a16="http://schemas.microsoft.com/office/drawing/2014/main" id="{0CA7F68E-5BD7-618D-1E4C-8D9F9645F988}"/>
              </a:ext>
            </a:extLst>
          </p:cNvPr>
          <p:cNvCxnSpPr>
            <a:cxnSpLocks/>
          </p:cNvCxnSpPr>
          <p:nvPr/>
        </p:nvCxnSpPr>
        <p:spPr>
          <a:xfrm flipH="1" flipV="1">
            <a:off x="3802879" y="2803021"/>
            <a:ext cx="3982340" cy="22219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uadroTexto 9">
            <a:extLst>
              <a:ext uri="{FF2B5EF4-FFF2-40B4-BE49-F238E27FC236}">
                <a16:creationId xmlns:a16="http://schemas.microsoft.com/office/drawing/2014/main" id="{1DD1F222-32E5-2FB4-D898-692997DE47A7}"/>
              </a:ext>
            </a:extLst>
          </p:cNvPr>
          <p:cNvSpPr txBox="1"/>
          <p:nvPr/>
        </p:nvSpPr>
        <p:spPr>
          <a:xfrm>
            <a:off x="7921951" y="2563738"/>
            <a:ext cx="345886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En este caso, se hacen pasar por la agencia tributaria, usando el dominio @agenciatributaria.com. El oficial es @hacienda.gob.es.</a:t>
            </a: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50996D34-497B-77A1-4EB3-2A7F7A9ECBAC}"/>
              </a:ext>
            </a:extLst>
          </p:cNvPr>
          <p:cNvSpPr txBox="1"/>
          <p:nvPr/>
        </p:nvSpPr>
        <p:spPr>
          <a:xfrm>
            <a:off x="7921951" y="3832436"/>
            <a:ext cx="357214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Mensaje genérico, sin nombre ni datos adicionales. El ofrecer dinero gratis suele ser un incentivo muy grande.</a:t>
            </a:r>
          </a:p>
        </p:txBody>
      </p:sp>
      <p:cxnSp>
        <p:nvCxnSpPr>
          <p:cNvPr id="14" name="Conector recto de flecha 13">
            <a:extLst>
              <a:ext uri="{FF2B5EF4-FFF2-40B4-BE49-F238E27FC236}">
                <a16:creationId xmlns:a16="http://schemas.microsoft.com/office/drawing/2014/main" id="{716A35EC-C718-6D19-321E-E6CDA9E2713F}"/>
              </a:ext>
            </a:extLst>
          </p:cNvPr>
          <p:cNvCxnSpPr/>
          <p:nvPr/>
        </p:nvCxnSpPr>
        <p:spPr>
          <a:xfrm flipH="1" flipV="1">
            <a:off x="2691925" y="3832790"/>
            <a:ext cx="5230026" cy="2350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uadroTexto 14">
            <a:extLst>
              <a:ext uri="{FF2B5EF4-FFF2-40B4-BE49-F238E27FC236}">
                <a16:creationId xmlns:a16="http://schemas.microsoft.com/office/drawing/2014/main" id="{E6F1D03A-51FB-8742-53A2-E24F2A7F4C5A}"/>
              </a:ext>
            </a:extLst>
          </p:cNvPr>
          <p:cNvSpPr txBox="1"/>
          <p:nvPr/>
        </p:nvSpPr>
        <p:spPr>
          <a:xfrm>
            <a:off x="1991170" y="5336430"/>
            <a:ext cx="89389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Los enlaces que no muestran la dirección suelen ser falsos, es decir, no corresponden con el de la institución a suplantar</a:t>
            </a:r>
          </a:p>
        </p:txBody>
      </p:sp>
      <p:cxnSp>
        <p:nvCxnSpPr>
          <p:cNvPr id="17" name="Conector recto de flecha 16">
            <a:extLst>
              <a:ext uri="{FF2B5EF4-FFF2-40B4-BE49-F238E27FC236}">
                <a16:creationId xmlns:a16="http://schemas.microsoft.com/office/drawing/2014/main" id="{0150324B-75AB-C9F3-5AB4-F2B1783ACC6E}"/>
              </a:ext>
            </a:extLst>
          </p:cNvPr>
          <p:cNvCxnSpPr>
            <a:cxnSpLocks/>
          </p:cNvCxnSpPr>
          <p:nvPr/>
        </p:nvCxnSpPr>
        <p:spPr>
          <a:xfrm flipH="1" flipV="1">
            <a:off x="2820112" y="5126917"/>
            <a:ext cx="495656" cy="29020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CuadroTexto 19">
            <a:extLst>
              <a:ext uri="{FF2B5EF4-FFF2-40B4-BE49-F238E27FC236}">
                <a16:creationId xmlns:a16="http://schemas.microsoft.com/office/drawing/2014/main" id="{AC2E7526-306F-9A6E-9B3D-33BB37132F40}"/>
              </a:ext>
            </a:extLst>
          </p:cNvPr>
          <p:cNvSpPr txBox="1"/>
          <p:nvPr/>
        </p:nvSpPr>
        <p:spPr>
          <a:xfrm>
            <a:off x="3200755" y="6031210"/>
            <a:ext cx="46147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>
                <a:solidFill>
                  <a:schemeClr val="bg1">
                    <a:lumMod val="50000"/>
                  </a:schemeClr>
                </a:solidFill>
              </a:rPr>
              <a:t>Consejo General de Graduados Sociales de España Comisión de nuevas tecnologías</a:t>
            </a:r>
          </a:p>
        </p:txBody>
      </p:sp>
      <p:pic>
        <p:nvPicPr>
          <p:cNvPr id="21" name="Imagen 20">
            <a:extLst>
              <a:ext uri="{FF2B5EF4-FFF2-40B4-BE49-F238E27FC236}">
                <a16:creationId xmlns:a16="http://schemas.microsoft.com/office/drawing/2014/main" id="{AA177992-08B9-46F0-50CE-25EF2391894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860" y="5796616"/>
            <a:ext cx="653308" cy="6962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07520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0937BC5-E5EF-D64D-C732-34687EF37E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9300" y="768670"/>
            <a:ext cx="10644499" cy="429634"/>
          </a:xfrm>
        </p:spPr>
        <p:txBody>
          <a:bodyPr>
            <a:normAutofit fontScale="90000"/>
          </a:bodyPr>
          <a:lstStyle/>
          <a:p>
            <a:r>
              <a:rPr lang="es-ES" dirty="0"/>
              <a:t>Puntos a tener en cuenta</a:t>
            </a:r>
          </a:p>
        </p:txBody>
      </p:sp>
      <p:pic>
        <p:nvPicPr>
          <p:cNvPr id="3" name="Imagen 2" descr="Interfaz de usuario gráfica&#10;&#10;Descripción generada automáticamente">
            <a:extLst>
              <a:ext uri="{FF2B5EF4-FFF2-40B4-BE49-F238E27FC236}">
                <a16:creationId xmlns:a16="http://schemas.microsoft.com/office/drawing/2014/main" id="{22BB21CD-92E1-7354-36FC-09073BA5C9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9301" y="1783338"/>
            <a:ext cx="7658943" cy="3462916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D8DD4243-D884-0937-DF1A-8930623AADF5}"/>
              </a:ext>
            </a:extLst>
          </p:cNvPr>
          <p:cNvSpPr txBox="1"/>
          <p:nvPr/>
        </p:nvSpPr>
        <p:spPr>
          <a:xfrm>
            <a:off x="8719127" y="1542473"/>
            <a:ext cx="29371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La dirección es lo mas similar posible, para que sea mas fácil pasarlo por alto. </a:t>
            </a:r>
          </a:p>
        </p:txBody>
      </p:sp>
      <p:cxnSp>
        <p:nvCxnSpPr>
          <p:cNvPr id="6" name="Conector recto de flecha 5">
            <a:extLst>
              <a:ext uri="{FF2B5EF4-FFF2-40B4-BE49-F238E27FC236}">
                <a16:creationId xmlns:a16="http://schemas.microsoft.com/office/drawing/2014/main" id="{0553F383-AD06-4885-D93B-9A739B1AE3A3}"/>
              </a:ext>
            </a:extLst>
          </p:cNvPr>
          <p:cNvCxnSpPr>
            <a:cxnSpLocks/>
          </p:cNvCxnSpPr>
          <p:nvPr/>
        </p:nvCxnSpPr>
        <p:spPr>
          <a:xfrm flipH="1">
            <a:off x="3565236" y="2036169"/>
            <a:ext cx="501474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uadroTexto 7">
            <a:extLst>
              <a:ext uri="{FF2B5EF4-FFF2-40B4-BE49-F238E27FC236}">
                <a16:creationId xmlns:a16="http://schemas.microsoft.com/office/drawing/2014/main" id="{16712DE1-C848-B346-0B33-B7BD8AA49C85}"/>
              </a:ext>
            </a:extLst>
          </p:cNvPr>
          <p:cNvSpPr txBox="1"/>
          <p:nvPr/>
        </p:nvSpPr>
        <p:spPr>
          <a:xfrm>
            <a:off x="8719127" y="2768837"/>
            <a:ext cx="283478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Como se puede observar, la pagina es idéntica a la oficial. Lo que diferencia de quien es la pagina y donde nos estamos conectando es la dirección web, y como hemos visto no es la oficial de Hacienda, la oficial seria </a:t>
            </a:r>
            <a:r>
              <a:rPr lang="es-ES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https://sede.agenciatributaria.gob.es/</a:t>
            </a:r>
            <a:r>
              <a:rPr lang="es-ES" dirty="0"/>
              <a:t> 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40C2FD02-C28E-7D9C-6939-4F79ABEA6641}"/>
              </a:ext>
            </a:extLst>
          </p:cNvPr>
          <p:cNvSpPr txBox="1"/>
          <p:nvPr/>
        </p:nvSpPr>
        <p:spPr>
          <a:xfrm>
            <a:off x="3200755" y="6031210"/>
            <a:ext cx="46147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>
                <a:solidFill>
                  <a:schemeClr val="bg1">
                    <a:lumMod val="50000"/>
                  </a:schemeClr>
                </a:solidFill>
              </a:rPr>
              <a:t>Consejo General de Graduados Sociales de España Comisión de nuevas tecnologías</a:t>
            </a:r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ACF6AE63-C942-5E84-09CC-36CD1ECB14D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860" y="5796616"/>
            <a:ext cx="653308" cy="6962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78583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0DD1F59-0693-85C8-182E-61A6180110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Puntos Clave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46F144F2-0848-7EC7-6C88-31AEECE6993E}"/>
              </a:ext>
            </a:extLst>
          </p:cNvPr>
          <p:cNvSpPr txBox="1"/>
          <p:nvPr/>
        </p:nvSpPr>
        <p:spPr>
          <a:xfrm>
            <a:off x="838200" y="1538243"/>
            <a:ext cx="103482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La mayoría de ataques de este estilo se pueden evitar si sabemos donde observar para poder identificar si son falsos.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0E91537E-1B86-2F50-36F0-4FE6A6016C38}"/>
              </a:ext>
            </a:extLst>
          </p:cNvPr>
          <p:cNvSpPr txBox="1"/>
          <p:nvPr/>
        </p:nvSpPr>
        <p:spPr>
          <a:xfrm>
            <a:off x="838200" y="2469735"/>
            <a:ext cx="10091871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s-ES" dirty="0"/>
              <a:t>Comprobar las direcciones para asegurar que sean correctas.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s-ES" dirty="0"/>
              <a:t>No actuar por prisa, como hemos visto, evita el poder revisar a fondo el mensaje.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s-ES" dirty="0"/>
              <a:t>A ser posible, cuando haya dudas, llamar por teléfono al numero oficial de la institución para comprobar los datos.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s-ES" dirty="0"/>
              <a:t>Ante cualquier duda, lo mejor no es hacer nada precipitadamente.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s-ES" dirty="0"/>
              <a:t>Siempre que sea posible, ponerse en contacto con el responsable informático para que nos solucione las dudas.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s-ES" dirty="0"/>
              <a:t>Mantenerse al día sobre este tipo de ataques, ya que si el usuario sabe identificarlos, no crearan problemas.</a:t>
            </a:r>
          </a:p>
          <a:p>
            <a:endParaRPr lang="es-ES" dirty="0"/>
          </a:p>
          <a:p>
            <a:endParaRPr lang="es-ES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s-ES" dirty="0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CC14EDA0-7811-10DE-12D3-D044A59AEDEC}"/>
              </a:ext>
            </a:extLst>
          </p:cNvPr>
          <p:cNvSpPr txBox="1"/>
          <p:nvPr/>
        </p:nvSpPr>
        <p:spPr>
          <a:xfrm>
            <a:off x="3200755" y="6031210"/>
            <a:ext cx="46147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>
                <a:solidFill>
                  <a:schemeClr val="bg1">
                    <a:lumMod val="50000"/>
                  </a:schemeClr>
                </a:solidFill>
              </a:rPr>
              <a:t>Consejo General de Graduados Sociales de España Comisión de nuevas tecnologías</a:t>
            </a:r>
          </a:p>
        </p:txBody>
      </p:sp>
      <p:pic>
        <p:nvPicPr>
          <p:cNvPr id="27" name="Imagen 26">
            <a:extLst>
              <a:ext uri="{FF2B5EF4-FFF2-40B4-BE49-F238E27FC236}">
                <a16:creationId xmlns:a16="http://schemas.microsoft.com/office/drawing/2014/main" id="{1EEC5714-2091-8288-F118-7D4C2B40B8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04860" y="5796616"/>
            <a:ext cx="653308" cy="6962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559391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472</TotalTime>
  <Words>810</Words>
  <Application>Microsoft Office PowerPoint</Application>
  <PresentationFormat>Panorámica</PresentationFormat>
  <Paragraphs>61</Paragraphs>
  <Slides>9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7" baseType="lpstr">
      <vt:lpstr>Arial</vt:lpstr>
      <vt:lpstr>Calibri</vt:lpstr>
      <vt:lpstr>Calibri Light</vt:lpstr>
      <vt:lpstr>Fira Sans</vt:lpstr>
      <vt:lpstr>Rubik Black</vt:lpstr>
      <vt:lpstr>Symbol</vt:lpstr>
      <vt:lpstr>Wingdings</vt:lpstr>
      <vt:lpstr>Tema de Office</vt:lpstr>
      <vt:lpstr>Guía para la prevención contra los ataques de suplantación de identidad</vt:lpstr>
      <vt:lpstr>Introduccion:</vt:lpstr>
      <vt:lpstr>¿Qué es el Phishing?</vt:lpstr>
      <vt:lpstr>Puntos clave a identificar</vt:lpstr>
      <vt:lpstr>Pautas generales de prevención para evitar ser víctima de fraudes de este tipo:</vt:lpstr>
      <vt:lpstr>Ingeniería Social, que es y porque se usa:</vt:lpstr>
      <vt:lpstr>Suplantación de Identidad</vt:lpstr>
      <vt:lpstr>Puntos a tener en cuenta</vt:lpstr>
      <vt:lpstr>Puntos Clave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Guía para la prevención contra los ataques de suplantación de identidad</dc:title>
  <dc:creator>Departamento de Sistemas</dc:creator>
  <cp:lastModifiedBy>Departamento de Sistemas</cp:lastModifiedBy>
  <cp:revision>5</cp:revision>
  <cp:lastPrinted>2023-02-16T12:08:47Z</cp:lastPrinted>
  <dcterms:created xsi:type="dcterms:W3CDTF">2023-02-15T12:41:59Z</dcterms:created>
  <dcterms:modified xsi:type="dcterms:W3CDTF">2023-02-28T10:55:17Z</dcterms:modified>
</cp:coreProperties>
</file>